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19"/>
  </p:notesMasterIdLst>
  <p:sldIdLst>
    <p:sldId id="2034" r:id="rId3"/>
    <p:sldId id="2037" r:id="rId4"/>
    <p:sldId id="2038" r:id="rId5"/>
    <p:sldId id="2039" r:id="rId6"/>
    <p:sldId id="2040" r:id="rId7"/>
    <p:sldId id="2041" r:id="rId8"/>
    <p:sldId id="2042" r:id="rId9"/>
    <p:sldId id="2047" r:id="rId10"/>
    <p:sldId id="2046" r:id="rId11"/>
    <p:sldId id="2048" r:id="rId12"/>
    <p:sldId id="2049" r:id="rId13"/>
    <p:sldId id="2050" r:id="rId14"/>
    <p:sldId id="2043" r:id="rId15"/>
    <p:sldId id="2052" r:id="rId16"/>
    <p:sldId id="2051" r:id="rId17"/>
    <p:sldId id="2045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3CC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64" d="100"/>
          <a:sy n="164" d="100"/>
        </p:scale>
        <p:origin x="96" y="1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80BC2F-678B-47A4-B9EA-CB9704B344E7}" type="datetimeFigureOut">
              <a:rPr lang="en-AU" smtClean="0"/>
              <a:t>4/04/2024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F00B14-3484-4BE7-94FE-DF2D6E80F67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825300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74649-4F8E-4F70-B36C-74EEF6DB6664}" type="datetimeFigureOut">
              <a:rPr lang="en-AU" smtClean="0"/>
              <a:t>4/04/2024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71BC7-1243-4BE0-8055-F6F246F0FAA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0094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74649-4F8E-4F70-B36C-74EEF6DB6664}" type="datetimeFigureOut">
              <a:rPr lang="en-AU" smtClean="0"/>
              <a:t>4/04/2024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71BC7-1243-4BE0-8055-F6F246F0FAA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451345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74649-4F8E-4F70-B36C-74EEF6DB6664}" type="datetimeFigureOut">
              <a:rPr lang="en-AU" smtClean="0"/>
              <a:t>4/04/2024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71BC7-1243-4BE0-8055-F6F246F0FAA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03219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0000" y="1916833"/>
            <a:ext cx="11232000" cy="1470025"/>
          </a:xfrm>
        </p:spPr>
        <p:txBody>
          <a:bodyPr lIns="0" rIns="0" anchor="b">
            <a:normAutofit/>
          </a:bodyPr>
          <a:lstStyle>
            <a:lvl1pPr algn="l">
              <a:defRPr sz="4000" baseline="0">
                <a:solidFill>
                  <a:srgbClr val="003C69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0000" y="3398937"/>
            <a:ext cx="11232000" cy="1752600"/>
          </a:xfrm>
        </p:spPr>
        <p:txBody>
          <a:bodyPr>
            <a:normAutofit/>
          </a:bodyPr>
          <a:lstStyle>
            <a:lvl1pPr marL="0" indent="0" algn="l">
              <a:buNone/>
              <a:defRPr sz="2000" b="0" i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297710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000" y="285815"/>
            <a:ext cx="6336704" cy="432048"/>
          </a:xfrm>
        </p:spPr>
        <p:txBody>
          <a:bodyPr lIns="0" rIns="0"/>
          <a:lstStyle>
            <a:lvl1pPr>
              <a:defRPr>
                <a:solidFill>
                  <a:srgbClr val="003C69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80000" y="1116000"/>
            <a:ext cx="11232000" cy="5040560"/>
          </a:xfrm>
        </p:spPr>
        <p:txBody>
          <a:bodyPr/>
          <a:lstStyle>
            <a:lvl1pPr marL="176213" indent="-176213">
              <a:buFont typeface="Arial" pitchFamily="34" charset="0"/>
              <a:buChar char="•"/>
              <a:defRPr>
                <a:solidFill>
                  <a:srgbClr val="003C69"/>
                </a:solidFill>
              </a:defRPr>
            </a:lvl1pPr>
            <a:lvl2pPr marL="360363" indent="-184150">
              <a:defRPr/>
            </a:lvl2pPr>
            <a:lvl3pPr marL="536575" indent="-176213">
              <a:defRPr/>
            </a:lvl3pPr>
            <a:lvl4pPr marL="720725" indent="-184150">
              <a:defRPr/>
            </a:lvl4pPr>
            <a:lvl5pPr marL="896938" indent="-176213">
              <a:defRPr/>
            </a:lvl5pPr>
            <a:lvl6pPr marL="2286000" indent="0">
              <a:buNone/>
              <a:defRPr/>
            </a:lvl6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387805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000" y="3273004"/>
            <a:ext cx="11232000" cy="1362075"/>
          </a:xfrm>
        </p:spPr>
        <p:txBody>
          <a:bodyPr anchor="t"/>
          <a:lstStyle>
            <a:lvl1pPr algn="l">
              <a:defRPr sz="4000" b="1" cap="none" baseline="0">
                <a:solidFill>
                  <a:srgbClr val="003C69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0000" y="1772817"/>
            <a:ext cx="11232000" cy="1500187"/>
          </a:xfrm>
        </p:spPr>
        <p:txBody>
          <a:bodyPr anchor="b"/>
          <a:lstStyle>
            <a:lvl1pPr marL="0" indent="0">
              <a:buNone/>
              <a:defRPr sz="2000" b="0" i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702551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80000" y="1116000"/>
            <a:ext cx="5424000" cy="5040000"/>
          </a:xfrm>
        </p:spPr>
        <p:txBody>
          <a:bodyPr/>
          <a:lstStyle>
            <a:lvl1pPr marL="176213" indent="-176213">
              <a:buFont typeface="Arial" pitchFamily="34" charset="0"/>
              <a:buChar char="•"/>
              <a:defRPr sz="2000" baseline="0"/>
            </a:lvl1pPr>
            <a:lvl2pPr>
              <a:defRPr sz="1800" baseline="0"/>
            </a:lvl2pPr>
            <a:lvl3pPr>
              <a:defRPr sz="1800" baseline="0"/>
            </a:lvl3pPr>
            <a:lvl4pPr>
              <a:defRPr sz="1800" baseline="0"/>
            </a:lvl4pPr>
            <a:lvl5pPr>
              <a:defRPr sz="18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74175" y="1116000"/>
            <a:ext cx="5424000" cy="5040000"/>
          </a:xfrm>
        </p:spPr>
        <p:txBody>
          <a:bodyPr/>
          <a:lstStyle>
            <a:lvl1pPr>
              <a:defRPr sz="2000" baseline="0"/>
            </a:lvl1pPr>
            <a:lvl2pPr>
              <a:defRPr sz="1800" baseline="0"/>
            </a:lvl2pPr>
            <a:lvl3pPr>
              <a:defRPr sz="1800" baseline="0"/>
            </a:lvl3pPr>
            <a:lvl4pPr>
              <a:defRPr sz="1800" baseline="0"/>
            </a:lvl4pPr>
            <a:lvl5pPr>
              <a:defRPr sz="18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6880771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Content with breakou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80000" y="1116000"/>
            <a:ext cx="6480000" cy="5040000"/>
          </a:xfrm>
        </p:spPr>
        <p:txBody>
          <a:bodyPr/>
          <a:lstStyle>
            <a:lvl1pPr>
              <a:defRPr sz="2000" baseline="0"/>
            </a:lvl1pPr>
            <a:lvl2pPr>
              <a:defRPr sz="1800" baseline="0"/>
            </a:lvl2pPr>
            <a:lvl3pPr>
              <a:defRPr sz="1800" baseline="0"/>
            </a:lvl3pPr>
            <a:lvl4pPr>
              <a:defRPr sz="1800" baseline="0"/>
            </a:lvl4pPr>
            <a:lvl5pPr>
              <a:defRPr sz="18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363903" y="1116000"/>
            <a:ext cx="4334272" cy="5040000"/>
          </a:xfrm>
          <a:solidFill>
            <a:srgbClr val="758DAE"/>
          </a:solidFill>
        </p:spPr>
        <p:txBody>
          <a:bodyPr lIns="90000" tIns="90000" rIns="90000" bIns="90000"/>
          <a:lstStyle>
            <a:lvl1pPr>
              <a:defRPr sz="1800" b="0" i="0" baseline="0">
                <a:solidFill>
                  <a:schemeClr val="bg1"/>
                </a:solidFill>
              </a:defRPr>
            </a:lvl1pPr>
            <a:lvl2pPr>
              <a:defRPr sz="1800" baseline="0">
                <a:solidFill>
                  <a:schemeClr val="bg1"/>
                </a:solidFill>
              </a:defRPr>
            </a:lvl2pPr>
            <a:lvl3pPr>
              <a:defRPr sz="1800" baseline="0">
                <a:solidFill>
                  <a:schemeClr val="bg1"/>
                </a:solidFill>
              </a:defRPr>
            </a:lvl3pPr>
            <a:lvl4pPr>
              <a:defRPr sz="1800" baseline="0">
                <a:solidFill>
                  <a:schemeClr val="bg1"/>
                </a:solidFill>
              </a:defRPr>
            </a:lvl4pPr>
            <a:lvl5pPr>
              <a:defRPr sz="1800" baseline="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585006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0000" y="1116000"/>
            <a:ext cx="5424000" cy="639762"/>
          </a:xfrm>
        </p:spPr>
        <p:txBody>
          <a:bodyPr anchor="b">
            <a:noAutofit/>
          </a:bodyPr>
          <a:lstStyle>
            <a:lvl1pPr marL="0" indent="0">
              <a:buNone/>
              <a:defRPr sz="2000" b="1" baseline="0">
                <a:solidFill>
                  <a:srgbClr val="003C69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0000" y="1772816"/>
            <a:ext cx="5424000" cy="4353347"/>
          </a:xfrm>
        </p:spPr>
        <p:txBody>
          <a:bodyPr/>
          <a:lstStyle>
            <a:lvl1pPr>
              <a:defRPr sz="1800" b="0" i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 sz="18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 sz="18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defRPr sz="18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defRPr sz="18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73600" y="1116000"/>
            <a:ext cx="5424000" cy="639762"/>
          </a:xfrm>
        </p:spPr>
        <p:txBody>
          <a:bodyPr anchor="b">
            <a:noAutofit/>
          </a:bodyPr>
          <a:lstStyle>
            <a:lvl1pPr marL="0" indent="0">
              <a:buNone/>
              <a:defRPr sz="2000" b="1" baseline="0">
                <a:solidFill>
                  <a:srgbClr val="003C69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73600" y="1772816"/>
            <a:ext cx="5424000" cy="4353347"/>
          </a:xfrm>
        </p:spPr>
        <p:txBody>
          <a:bodyPr/>
          <a:lstStyle>
            <a:lvl1pPr>
              <a:defRPr sz="1800" b="0" i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 sz="18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 sz="18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defRPr sz="18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defRPr sz="18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9827328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90274756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age multi-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001" y="1116000"/>
            <a:ext cx="4011084" cy="1162050"/>
          </a:xfrm>
        </p:spPr>
        <p:txBody>
          <a:bodyPr anchor="t"/>
          <a:lstStyle>
            <a:lvl1pPr algn="l">
              <a:defRPr sz="2000" b="1" baseline="0">
                <a:solidFill>
                  <a:srgbClr val="003C69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9104" y="1116000"/>
            <a:ext cx="6912000" cy="5040000"/>
          </a:xfrm>
        </p:spPr>
        <p:txBody>
          <a:bodyPr/>
          <a:lstStyle>
            <a:lvl1pPr>
              <a:defRPr sz="1800" b="0" i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 sz="1800" baseline="0"/>
            </a:lvl2pPr>
            <a:lvl3pPr>
              <a:defRPr sz="1800" baseline="0"/>
            </a:lvl3pPr>
            <a:lvl4pPr>
              <a:defRPr sz="1800" baseline="0"/>
            </a:lvl4pPr>
            <a:lvl5pPr>
              <a:defRPr sz="1800" baseline="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80001" y="2348880"/>
            <a:ext cx="4011084" cy="3816424"/>
          </a:xfrm>
        </p:spPr>
        <p:txBody>
          <a:bodyPr/>
          <a:lstStyle>
            <a:lvl1pPr marL="0" indent="0">
              <a:buNone/>
              <a:defRPr sz="1400" b="0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80000" y="284400"/>
            <a:ext cx="6336000" cy="4320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 baseline="0">
                <a:solidFill>
                  <a:srgbClr val="003C69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799294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74649-4F8E-4F70-B36C-74EEF6DB6664}" type="datetimeFigureOut">
              <a:rPr lang="en-AU" smtClean="0"/>
              <a:t>4/04/2024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71BC7-1243-4BE0-8055-F6F246F0FAA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0343572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 item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edia Placeholder 5"/>
          <p:cNvSpPr>
            <a:spLocks noGrp="1"/>
          </p:cNvSpPr>
          <p:nvPr>
            <p:ph type="media" sz="quarter" idx="14" hasCustomPrompt="1"/>
          </p:nvPr>
        </p:nvSpPr>
        <p:spPr>
          <a:xfrm>
            <a:off x="480000" y="1116000"/>
            <a:ext cx="11232000" cy="389880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lvl1pPr>
          </a:lstStyle>
          <a:p>
            <a:r>
              <a:rPr lang="en-US" dirty="0"/>
              <a:t>Click icon to add media item</a:t>
            </a:r>
            <a:endParaRPr lang="en-AU" dirty="0"/>
          </a:p>
          <a:p>
            <a:endParaRPr lang="en-AU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000" y="5013176"/>
            <a:ext cx="11232000" cy="504056"/>
          </a:xfrm>
        </p:spPr>
        <p:txBody>
          <a:bodyPr anchor="b"/>
          <a:lstStyle>
            <a:lvl1pPr algn="l">
              <a:defRPr sz="2000" b="1" baseline="0">
                <a:solidFill>
                  <a:srgbClr val="003C69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80000" y="5517232"/>
            <a:ext cx="11232000" cy="654968"/>
          </a:xfrm>
        </p:spPr>
        <p:txBody>
          <a:bodyPr/>
          <a:lstStyle>
            <a:lvl1pPr marL="0" indent="0">
              <a:buNone/>
              <a:defRPr sz="1400" b="0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67721" y="284400"/>
            <a:ext cx="6336000" cy="432000"/>
          </a:xfrm>
        </p:spPr>
        <p:txBody>
          <a:bodyPr anchor="ctr">
            <a:noAutofit/>
          </a:bodyPr>
          <a:lstStyle>
            <a:lvl1pPr marL="0" indent="0" algn="l">
              <a:buNone/>
              <a:defRPr sz="2000" baseline="0">
                <a:solidFill>
                  <a:srgbClr val="003C69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7171373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000" y="5013176"/>
            <a:ext cx="11232000" cy="504056"/>
          </a:xfrm>
        </p:spPr>
        <p:txBody>
          <a:bodyPr anchor="b"/>
          <a:lstStyle>
            <a:lvl1pPr algn="l">
              <a:defRPr sz="2000" b="1" baseline="0">
                <a:solidFill>
                  <a:srgbClr val="003C69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80000" y="1116000"/>
            <a:ext cx="11232000" cy="3897176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AU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80000" y="5517232"/>
            <a:ext cx="11232000" cy="654968"/>
          </a:xfrm>
        </p:spPr>
        <p:txBody>
          <a:bodyPr/>
          <a:lstStyle>
            <a:lvl1pPr marL="0" indent="0">
              <a:buNone/>
              <a:defRPr sz="1400" b="0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80000" y="284400"/>
            <a:ext cx="6336000" cy="432000"/>
          </a:xfrm>
        </p:spPr>
        <p:txBody>
          <a:bodyPr anchor="ctr">
            <a:noAutofit/>
          </a:bodyPr>
          <a:lstStyle>
            <a:lvl1pPr marL="0" indent="0" algn="l">
              <a:buNone/>
              <a:defRPr sz="2000" baseline="0">
                <a:solidFill>
                  <a:srgbClr val="003C69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6290858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9104" y="1116000"/>
            <a:ext cx="6912000" cy="5040000"/>
          </a:xfrm>
        </p:spPr>
        <p:txBody>
          <a:bodyPr/>
          <a:lstStyle>
            <a:lvl1pPr marL="0" indent="0">
              <a:buNone/>
              <a:defRPr sz="1800" b="1" i="0" baseline="0">
                <a:solidFill>
                  <a:srgbClr val="003C69"/>
                </a:solidFill>
              </a:defRPr>
            </a:lvl1pPr>
            <a:lvl2pPr>
              <a:defRPr sz="1800" baseline="0"/>
            </a:lvl2pPr>
            <a:lvl3pPr>
              <a:defRPr sz="1800" baseline="0"/>
            </a:lvl3pPr>
            <a:lvl4pPr>
              <a:defRPr sz="1800" baseline="0"/>
            </a:lvl4pPr>
            <a:lvl5pPr>
              <a:defRPr sz="1800" baseline="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80001" y="4293096"/>
            <a:ext cx="4011084" cy="1872208"/>
          </a:xfrm>
        </p:spPr>
        <p:txBody>
          <a:bodyPr/>
          <a:lstStyle>
            <a:lvl1pPr marL="0" indent="0">
              <a:buNone/>
              <a:defRPr sz="1400" b="0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80000" y="284400"/>
            <a:ext cx="6336000" cy="4320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 baseline="0">
                <a:solidFill>
                  <a:srgbClr val="003C69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480000" y="1116001"/>
            <a:ext cx="4012800" cy="3095625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lvl1pPr>
          </a:lstStyle>
          <a:p>
            <a:r>
              <a:rPr lang="en-US"/>
              <a:t>Click icon to add picture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7903945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Image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80000" y="2780928"/>
            <a:ext cx="2496000" cy="648072"/>
          </a:xfrm>
        </p:spPr>
        <p:txBody>
          <a:bodyPr>
            <a:normAutofit/>
          </a:bodyPr>
          <a:lstStyle>
            <a:lvl1pPr marL="0" indent="0">
              <a:buNone/>
              <a:defRPr sz="1200" b="0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80000" y="284400"/>
            <a:ext cx="6336000" cy="432000"/>
          </a:xfrm>
        </p:spPr>
        <p:txBody>
          <a:bodyPr anchor="ctr">
            <a:noAutofit/>
          </a:bodyPr>
          <a:lstStyle>
            <a:lvl1pPr marL="0" indent="0" algn="l">
              <a:buNone/>
              <a:defRPr sz="2000" baseline="0">
                <a:solidFill>
                  <a:srgbClr val="003C69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3391651" y="1340768"/>
            <a:ext cx="2496000" cy="144000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AU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480000" y="1340768"/>
            <a:ext cx="2496000" cy="1440000"/>
          </a:xfr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 b="1" i="0" baseline="0"/>
            </a:lvl1pPr>
          </a:lstStyle>
          <a:p>
            <a:r>
              <a:rPr lang="en-US"/>
              <a:t>Click icon to add picture</a:t>
            </a:r>
            <a:endParaRPr lang="en-AU" dirty="0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6"/>
          </p:nvPr>
        </p:nvSpPr>
        <p:spPr>
          <a:xfrm>
            <a:off x="6303301" y="1340768"/>
            <a:ext cx="2496000" cy="1440000"/>
          </a:xfrm>
        </p:spPr>
        <p:txBody>
          <a:bodyPr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/>
            </a:lvl1pPr>
          </a:lstStyle>
          <a:p>
            <a:r>
              <a:rPr lang="en-US"/>
              <a:t>Click icon to add picture</a:t>
            </a:r>
            <a:endParaRPr lang="en-AU" dirty="0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7"/>
          </p:nvPr>
        </p:nvSpPr>
        <p:spPr>
          <a:xfrm>
            <a:off x="9214953" y="1340768"/>
            <a:ext cx="2496000" cy="1440000"/>
          </a:xfrm>
        </p:spPr>
        <p:txBody>
          <a:bodyPr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 baseline="0"/>
            </a:lvl1pPr>
          </a:lstStyle>
          <a:p>
            <a:r>
              <a:rPr lang="en-US"/>
              <a:t>Click icon to add picture</a:t>
            </a:r>
            <a:endParaRPr lang="en-AU" dirty="0"/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8"/>
          </p:nvPr>
        </p:nvSpPr>
        <p:spPr>
          <a:xfrm>
            <a:off x="3391028" y="2780928"/>
            <a:ext cx="2496000" cy="648072"/>
          </a:xfrm>
        </p:spPr>
        <p:txBody>
          <a:bodyPr>
            <a:normAutofit/>
          </a:bodyPr>
          <a:lstStyle>
            <a:lvl1pPr marL="0" indent="0">
              <a:buNone/>
              <a:defRPr sz="1200" b="0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half" idx="19"/>
          </p:nvPr>
        </p:nvSpPr>
        <p:spPr>
          <a:xfrm>
            <a:off x="6302056" y="2780928"/>
            <a:ext cx="2496000" cy="648072"/>
          </a:xfrm>
        </p:spPr>
        <p:txBody>
          <a:bodyPr>
            <a:normAutofit/>
          </a:bodyPr>
          <a:lstStyle>
            <a:lvl1pPr marL="0" indent="0">
              <a:buNone/>
              <a:defRPr sz="1200" b="0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half" idx="20"/>
          </p:nvPr>
        </p:nvSpPr>
        <p:spPr>
          <a:xfrm>
            <a:off x="9213083" y="2780928"/>
            <a:ext cx="2496000" cy="648072"/>
          </a:xfrm>
        </p:spPr>
        <p:txBody>
          <a:bodyPr>
            <a:normAutofit/>
          </a:bodyPr>
          <a:lstStyle>
            <a:lvl1pPr marL="0" indent="0">
              <a:buNone/>
              <a:defRPr sz="1200" b="0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21"/>
          </p:nvPr>
        </p:nvSpPr>
        <p:spPr>
          <a:xfrm>
            <a:off x="480000" y="5301208"/>
            <a:ext cx="2496000" cy="648072"/>
          </a:xfrm>
        </p:spPr>
        <p:txBody>
          <a:bodyPr>
            <a:normAutofit/>
          </a:bodyPr>
          <a:lstStyle>
            <a:lvl1pPr marL="0" indent="0">
              <a:buNone/>
              <a:defRPr sz="1200" b="0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6"/>
          <p:cNvSpPr>
            <a:spLocks noGrp="1"/>
          </p:cNvSpPr>
          <p:nvPr>
            <p:ph type="pic" sz="quarter" idx="22"/>
          </p:nvPr>
        </p:nvSpPr>
        <p:spPr>
          <a:xfrm>
            <a:off x="3392000" y="3861048"/>
            <a:ext cx="2496000" cy="144000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AU" dirty="0"/>
          </a:p>
        </p:txBody>
      </p:sp>
      <p:sp>
        <p:nvSpPr>
          <p:cNvPr id="21" name="Picture Placeholder 8"/>
          <p:cNvSpPr>
            <a:spLocks noGrp="1"/>
          </p:cNvSpPr>
          <p:nvPr>
            <p:ph type="pic" sz="quarter" idx="23"/>
          </p:nvPr>
        </p:nvSpPr>
        <p:spPr>
          <a:xfrm>
            <a:off x="480000" y="3861048"/>
            <a:ext cx="2496000" cy="1440000"/>
          </a:xfr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 b="1" i="0" baseline="0"/>
            </a:lvl1pPr>
          </a:lstStyle>
          <a:p>
            <a:r>
              <a:rPr lang="en-US"/>
              <a:t>Click icon to add picture</a:t>
            </a:r>
            <a:endParaRPr lang="en-AU" dirty="0"/>
          </a:p>
        </p:txBody>
      </p:sp>
      <p:sp>
        <p:nvSpPr>
          <p:cNvPr id="22" name="Picture Placeholder 12"/>
          <p:cNvSpPr>
            <a:spLocks noGrp="1"/>
          </p:cNvSpPr>
          <p:nvPr>
            <p:ph type="pic" sz="quarter" idx="24"/>
          </p:nvPr>
        </p:nvSpPr>
        <p:spPr>
          <a:xfrm>
            <a:off x="6304000" y="3861048"/>
            <a:ext cx="2496000" cy="1440000"/>
          </a:xfrm>
        </p:spPr>
        <p:txBody>
          <a:bodyPr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/>
            </a:lvl1pPr>
          </a:lstStyle>
          <a:p>
            <a:r>
              <a:rPr lang="en-US"/>
              <a:t>Click icon to add picture</a:t>
            </a:r>
            <a:endParaRPr lang="en-AU" dirty="0"/>
          </a:p>
        </p:txBody>
      </p:sp>
      <p:sp>
        <p:nvSpPr>
          <p:cNvPr id="23" name="Picture Placeholder 14"/>
          <p:cNvSpPr>
            <a:spLocks noGrp="1"/>
          </p:cNvSpPr>
          <p:nvPr>
            <p:ph type="pic" sz="quarter" idx="25"/>
          </p:nvPr>
        </p:nvSpPr>
        <p:spPr>
          <a:xfrm>
            <a:off x="9216000" y="3861048"/>
            <a:ext cx="2496000" cy="1440000"/>
          </a:xfrm>
        </p:spPr>
        <p:txBody>
          <a:bodyPr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 baseline="0"/>
            </a:lvl1pPr>
          </a:lstStyle>
          <a:p>
            <a:r>
              <a:rPr lang="en-US"/>
              <a:t>Click icon to add picture</a:t>
            </a:r>
            <a:endParaRPr lang="en-AU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6"/>
          </p:nvPr>
        </p:nvSpPr>
        <p:spPr>
          <a:xfrm>
            <a:off x="3392000" y="5301208"/>
            <a:ext cx="2496000" cy="648072"/>
          </a:xfrm>
        </p:spPr>
        <p:txBody>
          <a:bodyPr>
            <a:normAutofit/>
          </a:bodyPr>
          <a:lstStyle>
            <a:lvl1pPr marL="0" indent="0">
              <a:buNone/>
              <a:defRPr sz="1200" b="0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half" idx="27"/>
          </p:nvPr>
        </p:nvSpPr>
        <p:spPr>
          <a:xfrm>
            <a:off x="6304000" y="5301208"/>
            <a:ext cx="2496000" cy="648072"/>
          </a:xfrm>
        </p:spPr>
        <p:txBody>
          <a:bodyPr>
            <a:normAutofit/>
          </a:bodyPr>
          <a:lstStyle>
            <a:lvl1pPr marL="0" indent="0">
              <a:buNone/>
              <a:defRPr sz="1200" b="0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3"/>
          <p:cNvSpPr>
            <a:spLocks noGrp="1"/>
          </p:cNvSpPr>
          <p:nvPr>
            <p:ph type="body" sz="half" idx="28"/>
          </p:nvPr>
        </p:nvSpPr>
        <p:spPr>
          <a:xfrm>
            <a:off x="9216000" y="5301208"/>
            <a:ext cx="2496000" cy="648072"/>
          </a:xfrm>
        </p:spPr>
        <p:txBody>
          <a:bodyPr>
            <a:normAutofit/>
          </a:bodyPr>
          <a:lstStyle>
            <a:lvl1pPr marL="0" indent="0">
              <a:buNone/>
              <a:defRPr sz="1200" b="0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4756444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5709530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B7384B0-6DFD-F84E-9565-C4CEF6A134A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9E257BD-69F3-5B46-8383-E990E10498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3888" y="1543977"/>
            <a:ext cx="8799512" cy="2389848"/>
          </a:xfrm>
        </p:spPr>
        <p:txBody>
          <a:bodyPr anchor="b" anchorCtr="0">
            <a:normAutofit/>
          </a:bodyPr>
          <a:lstStyle>
            <a:lvl1pPr algn="l">
              <a:defRPr sz="3600" b="1" i="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74D0D0-7C33-EF4C-9378-AE3CB0E9F6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3888" y="4023652"/>
            <a:ext cx="7199312" cy="728100"/>
          </a:xfrm>
        </p:spPr>
        <p:txBody>
          <a:bodyPr/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10556670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FD69F30-795A-404B-BCBC-95B9C4FBAD0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27790EA-160E-2B49-8961-B30977F159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081088"/>
            <a:ext cx="8934450" cy="2852737"/>
          </a:xfrm>
          <a:ln>
            <a:noFill/>
          </a:ln>
        </p:spPr>
        <p:txBody>
          <a:bodyPr anchor="b" anchorCtr="0">
            <a:normAutofit/>
          </a:bodyPr>
          <a:lstStyle>
            <a:lvl1pPr>
              <a:defRPr sz="4800" b="1" i="0" baseline="0">
                <a:solidFill>
                  <a:schemeClr val="accent5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894258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74649-4F8E-4F70-B36C-74EEF6DB6664}" type="datetimeFigureOut">
              <a:rPr lang="en-AU" smtClean="0"/>
              <a:t>4/04/2024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71BC7-1243-4BE0-8055-F6F246F0FAA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414714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74649-4F8E-4F70-B36C-74EEF6DB6664}" type="datetimeFigureOut">
              <a:rPr lang="en-AU" smtClean="0"/>
              <a:t>4/04/2024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71BC7-1243-4BE0-8055-F6F246F0FAA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973520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74649-4F8E-4F70-B36C-74EEF6DB6664}" type="datetimeFigureOut">
              <a:rPr lang="en-AU" smtClean="0"/>
              <a:t>4/04/2024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71BC7-1243-4BE0-8055-F6F246F0FAA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981813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74649-4F8E-4F70-B36C-74EEF6DB6664}" type="datetimeFigureOut">
              <a:rPr lang="en-AU" smtClean="0"/>
              <a:t>4/04/2024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71BC7-1243-4BE0-8055-F6F246F0FAA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063426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74649-4F8E-4F70-B36C-74EEF6DB6664}" type="datetimeFigureOut">
              <a:rPr lang="en-AU" smtClean="0"/>
              <a:t>4/04/2024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71BC7-1243-4BE0-8055-F6F246F0FAA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435885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74649-4F8E-4F70-B36C-74EEF6DB6664}" type="datetimeFigureOut">
              <a:rPr lang="en-AU" smtClean="0"/>
              <a:t>4/04/2024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71BC7-1243-4BE0-8055-F6F246F0FAA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640895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74649-4F8E-4F70-B36C-74EEF6DB6664}" type="datetimeFigureOut">
              <a:rPr lang="en-AU" smtClean="0"/>
              <a:t>4/04/2024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71BC7-1243-4BE0-8055-F6F246F0FAA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131229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C74649-4F8E-4F70-B36C-74EEF6DB6664}" type="datetimeFigureOut">
              <a:rPr lang="en-AU" smtClean="0"/>
              <a:t>4/04/2024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D71BC7-1243-4BE0-8055-F6F246F0FAA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11664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84688" y="285815"/>
            <a:ext cx="6336000" cy="432048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0000" y="1116000"/>
            <a:ext cx="11232000" cy="50405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3888863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5" r:id="rId14"/>
    <p:sldLayoutId id="2147483676" r:id="rId15"/>
  </p:sldLayoutIdLst>
  <p:txStyles>
    <p:titleStyle>
      <a:lvl1pPr algn="l" defTabSz="914400" rtl="0" eaLnBrk="1" latinLnBrk="0" hangingPunct="1">
        <a:spcBef>
          <a:spcPct val="0"/>
        </a:spcBef>
        <a:buNone/>
        <a:defRPr sz="2000" b="1" i="0" kern="1200" baseline="0">
          <a:solidFill>
            <a:srgbClr val="003C69"/>
          </a:solidFill>
          <a:latin typeface="+mj-lt"/>
          <a:ea typeface="+mj-ea"/>
          <a:cs typeface="+mj-cs"/>
        </a:defRPr>
      </a:lvl1pPr>
    </p:titleStyle>
    <p:bodyStyle>
      <a:lvl1pPr marL="176213" indent="-176213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b="1" i="0" kern="1200" baseline="0">
          <a:solidFill>
            <a:srgbClr val="003C69"/>
          </a:solidFill>
          <a:latin typeface="+mn-lt"/>
          <a:ea typeface="+mn-ea"/>
          <a:cs typeface="+mn-cs"/>
        </a:defRPr>
      </a:lvl1pPr>
      <a:lvl2pPr marL="360363" indent="-184150" algn="l" defTabSz="914400" rtl="0" eaLnBrk="1" latinLnBrk="0" hangingPunct="1">
        <a:spcBef>
          <a:spcPct val="20000"/>
        </a:spcBef>
        <a:buFont typeface="Arial" pitchFamily="34" charset="0"/>
        <a:buChar char="•"/>
        <a:defRPr sz="18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536575" indent="-176213" algn="l" defTabSz="914400" rtl="0" eaLnBrk="1" latinLnBrk="0" hangingPunct="1">
        <a:spcBef>
          <a:spcPct val="20000"/>
        </a:spcBef>
        <a:buFont typeface="Arial" pitchFamily="34" charset="0"/>
        <a:buChar char="•"/>
        <a:defRPr sz="18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720725" indent="-184150" algn="l" defTabSz="914400" rtl="0" eaLnBrk="1" latinLnBrk="0" hangingPunct="1">
        <a:spcBef>
          <a:spcPct val="20000"/>
        </a:spcBef>
        <a:buFont typeface="Arial" pitchFamily="34" charset="0"/>
        <a:buChar char="•"/>
        <a:defRPr sz="18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896938" indent="-176213" algn="l" defTabSz="914400" rtl="0" eaLnBrk="1" latinLnBrk="0" hangingPunct="1">
        <a:spcBef>
          <a:spcPct val="20000"/>
        </a:spcBef>
        <a:buFont typeface="Arial" pitchFamily="34" charset="0"/>
        <a:buChar char="•"/>
        <a:defRPr sz="18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8.svg"/><Relationship Id="rId7" Type="http://schemas.openxmlformats.org/officeDocument/2006/relationships/image" Target="../media/image21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20.svg"/><Relationship Id="rId10" Type="http://schemas.openxmlformats.org/officeDocument/2006/relationships/image" Target="../media/image22.png"/><Relationship Id="rId4" Type="http://schemas.openxmlformats.org/officeDocument/2006/relationships/image" Target="../media/image19.png"/><Relationship Id="rId9" Type="http://schemas.openxmlformats.org/officeDocument/2006/relationships/image" Target="../media/image5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hyperlink" Target="https://github.com/asadprodhan/Invited_talks/blob/main/Command_Line_Basics_AsadProdhan.pdf" TargetMode="External"/><Relationship Id="rId3" Type="http://schemas.openxmlformats.org/officeDocument/2006/relationships/image" Target="../media/image18.svg"/><Relationship Id="rId7" Type="http://schemas.openxmlformats.org/officeDocument/2006/relationships/image" Target="../media/image21.jpeg"/><Relationship Id="rId12" Type="http://schemas.openxmlformats.org/officeDocument/2006/relationships/hyperlink" Target="https://github.com/asadprodhan/How_to_connect_to_Pawsey_nimbus_instance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hyperlink" Target="https://github.com/asadprodhan/How-to-connect-to-a-remote-Linux_computer" TargetMode="External"/><Relationship Id="rId5" Type="http://schemas.openxmlformats.org/officeDocument/2006/relationships/image" Target="../media/image20.svg"/><Relationship Id="rId10" Type="http://schemas.openxmlformats.org/officeDocument/2006/relationships/image" Target="../media/image22.png"/><Relationship Id="rId4" Type="http://schemas.openxmlformats.org/officeDocument/2006/relationships/image" Target="../media/image19.png"/><Relationship Id="rId9" Type="http://schemas.openxmlformats.org/officeDocument/2006/relationships/image" Target="../media/image5.svg"/><Relationship Id="rId14" Type="http://schemas.openxmlformats.org/officeDocument/2006/relationships/hyperlink" Target="https://github.com/asadprodhan/A-beginner-s-guide-to-Bioinformatics" TargetMode="Externa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3" Type="http://schemas.openxmlformats.org/officeDocument/2006/relationships/image" Target="../media/image24.jpeg"/><Relationship Id="rId7" Type="http://schemas.openxmlformats.org/officeDocument/2006/relationships/image" Target="../media/image28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nature.com/articles/s41598-023-37425-1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2.sv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jpe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VoqbmLuw5Tw" TargetMode="Externa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feed/update/urn:li:activity:7161193395183325184/" TargetMode="External"/><Relationship Id="rId2" Type="http://schemas.openxmlformats.org/officeDocument/2006/relationships/hyperlink" Target="https://github.com/asadprodhan/Invited_talks/blob/main/Nanopore_Workshop_AsadProdhan_DPIRD.pdf" TargetMode="Externa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omputer with a blue screen&#10;&#10;Description automatically generated">
            <a:extLst>
              <a:ext uri="{FF2B5EF4-FFF2-40B4-BE49-F238E27FC236}">
                <a16:creationId xmlns:a16="http://schemas.microsoft.com/office/drawing/2014/main" id="{B92661FD-4D24-A2B4-8E48-9DE9B08126D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33" b="615"/>
          <a:stretch/>
        </p:blipFill>
        <p:spPr>
          <a:xfrm>
            <a:off x="2522358" y="10"/>
            <a:ext cx="9669642" cy="685799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178FB36B-5BFE-42CA-BC60-1115E0D95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50F624-3AB4-D001-11C7-67400EF5AC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2228" y="743447"/>
            <a:ext cx="3973385" cy="3692028"/>
          </a:xfrm>
          <a:noFill/>
        </p:spPr>
        <p:txBody>
          <a:bodyPr>
            <a:normAutofit/>
          </a:bodyPr>
          <a:lstStyle/>
          <a:p>
            <a:pPr algn="l"/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Introductory Bioinformatics: </a:t>
            </a:r>
            <a:b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Where do I start?</a:t>
            </a:r>
            <a:endParaRPr lang="en-AU" sz="4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964749-8D71-F312-EF6F-E6CFF4E756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52229" y="4629234"/>
            <a:ext cx="3973386" cy="1485319"/>
          </a:xfrm>
          <a:noFill/>
        </p:spPr>
        <p:txBody>
          <a:bodyPr>
            <a:normAutofit/>
          </a:bodyPr>
          <a:lstStyle/>
          <a:p>
            <a:pPr algn="l"/>
            <a:endParaRPr lang="en-AU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AU" b="1" dirty="0">
                <a:latin typeface="Arial" panose="020B0604020202020204" pitchFamily="34" charset="0"/>
                <a:cs typeface="Arial" panose="020B0604020202020204" pitchFamily="34" charset="0"/>
              </a:rPr>
              <a:t>Asad Prodhan PhD</a:t>
            </a:r>
          </a:p>
          <a:p>
            <a:pPr algn="l"/>
            <a:r>
              <a:rPr lang="en-AU" dirty="0">
                <a:latin typeface="Arial" panose="020B0604020202020204" pitchFamily="34" charset="0"/>
                <a:cs typeface="Arial" panose="020B0604020202020204" pitchFamily="34" charset="0"/>
              </a:rPr>
              <a:t>asadprodhan.github.io </a:t>
            </a:r>
          </a:p>
          <a:p>
            <a:pPr algn="l"/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0223502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Freeform 6">
            <a:extLst>
              <a:ext uri="{FF2B5EF4-FFF2-40B4-BE49-F238E27FC236}">
                <a16:creationId xmlns:a16="http://schemas.microsoft.com/office/drawing/2014/main" id="{69D184B2-2226-4E31-BCCB-444330767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118533" y="918266"/>
            <a:ext cx="706127" cy="5863534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8" name="Freeform 7">
            <a:extLst>
              <a:ext uri="{FF2B5EF4-FFF2-40B4-BE49-F238E27FC236}">
                <a16:creationId xmlns:a16="http://schemas.microsoft.com/office/drawing/2014/main" id="{1AC4D4E3-486A-464A-8EC8-D448810972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117879" y="643467"/>
            <a:ext cx="420307" cy="5668919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9" name="Rectangle 1038">
            <a:extLst>
              <a:ext uri="{FF2B5EF4-FFF2-40B4-BE49-F238E27FC236}">
                <a16:creationId xmlns:a16="http://schemas.microsoft.com/office/drawing/2014/main" id="{864DE13E-58EB-4475-B79C-0D4FC65123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38387" y="643467"/>
            <a:ext cx="10933503" cy="5391944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6" name="Picture 2" descr="Setonix - Project">
            <a:extLst>
              <a:ext uri="{FF2B5EF4-FFF2-40B4-BE49-F238E27FC236}">
                <a16:creationId xmlns:a16="http://schemas.microsoft.com/office/drawing/2014/main" id="{B4882F68-635C-98DD-974A-7C815B53F3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2063" y="1589088"/>
            <a:ext cx="7062788" cy="34988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63C981C-0668-1D85-C9DE-616180F0F3FE}"/>
              </a:ext>
            </a:extLst>
          </p:cNvPr>
          <p:cNvSpPr txBox="1"/>
          <p:nvPr/>
        </p:nvSpPr>
        <p:spPr>
          <a:xfrm>
            <a:off x="1262063" y="4387850"/>
            <a:ext cx="7062788" cy="700088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AU" sz="13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Pawsey Setonix (HPC Cluster)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556BDB-E03C-FA5F-8A83-23968D42A6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9938" y="1589088"/>
            <a:ext cx="2536825" cy="34988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70BC53F-ED53-A19B-95FD-4FE19F6C4874}"/>
              </a:ext>
            </a:extLst>
          </p:cNvPr>
          <p:cNvSpPr txBox="1"/>
          <p:nvPr/>
        </p:nvSpPr>
        <p:spPr>
          <a:xfrm>
            <a:off x="8389938" y="4387850"/>
            <a:ext cx="2536825" cy="700088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AU" sz="13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Pawsey Nimbus (Cloud Service)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5839E2D-88FC-E663-BA99-CB97DDB9C2C5}"/>
              </a:ext>
            </a:extLst>
          </p:cNvPr>
          <p:cNvSpPr txBox="1"/>
          <p:nvPr/>
        </p:nvSpPr>
        <p:spPr>
          <a:xfrm>
            <a:off x="262848" y="6460930"/>
            <a:ext cx="134363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AU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Asad Prodhan PhD</a:t>
            </a:r>
          </a:p>
        </p:txBody>
      </p:sp>
    </p:spTree>
    <p:extLst>
      <p:ext uri="{BB962C8B-B14F-4D97-AF65-F5344CB8AC3E}">
        <p14:creationId xmlns:p14="http://schemas.microsoft.com/office/powerpoint/2010/main" val="4537164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89540C-A554-BC4C-26A3-FE084219BD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ABAD2F0C-EAF1-1D48-9211-6CC8C3F5AFB8}"/>
              </a:ext>
            </a:extLst>
          </p:cNvPr>
          <p:cNvGrpSpPr/>
          <p:nvPr/>
        </p:nvGrpSpPr>
        <p:grpSpPr>
          <a:xfrm>
            <a:off x="195309" y="212404"/>
            <a:ext cx="11443316" cy="6494747"/>
            <a:chOff x="195309" y="212404"/>
            <a:chExt cx="11443316" cy="6494747"/>
          </a:xfrm>
        </p:grpSpPr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B885A44A-74F6-DAD4-98E9-61D6E56433AC}"/>
                </a:ext>
              </a:extLst>
            </p:cNvPr>
            <p:cNvSpPr txBox="1">
              <a:spLocks/>
            </p:cNvSpPr>
            <p:nvPr/>
          </p:nvSpPr>
          <p:spPr>
            <a:xfrm>
              <a:off x="262848" y="212404"/>
              <a:ext cx="8312940" cy="432048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algn="l" defTabSz="914400" rtl="0" eaLnBrk="1" latinLnBrk="0" hangingPunct="1">
                <a:spcBef>
                  <a:spcPct val="0"/>
                </a:spcBef>
                <a:buNone/>
                <a:defRPr sz="2000" b="1" i="0" kern="1200" baseline="0">
                  <a:solidFill>
                    <a:srgbClr val="003C69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Where do I start?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AA80A68-DDE7-6913-9A8B-1EC85A7968DB}"/>
                </a:ext>
              </a:extLst>
            </p:cNvPr>
            <p:cNvSpPr txBox="1"/>
            <p:nvPr/>
          </p:nvSpPr>
          <p:spPr>
            <a:xfrm>
              <a:off x="262848" y="6460930"/>
              <a:ext cx="134363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AU" sz="10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Asad Prodhan PhD</a:t>
              </a:r>
            </a:p>
          </p:txBody>
        </p:sp>
        <p:sp>
          <p:nvSpPr>
            <p:cNvPr id="2" name="Title 1">
              <a:extLst>
                <a:ext uri="{FF2B5EF4-FFF2-40B4-BE49-F238E27FC236}">
                  <a16:creationId xmlns:a16="http://schemas.microsoft.com/office/drawing/2014/main" id="{A90FBFAD-EFA9-9FAB-8119-A66D8A77A4ED}"/>
                </a:ext>
              </a:extLst>
            </p:cNvPr>
            <p:cNvSpPr txBox="1">
              <a:spLocks/>
            </p:cNvSpPr>
            <p:nvPr/>
          </p:nvSpPr>
          <p:spPr>
            <a:xfrm>
              <a:off x="195309" y="805281"/>
              <a:ext cx="5299970" cy="5018469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algn="l" defTabSz="914400" rtl="0" eaLnBrk="1" latinLnBrk="0" hangingPunct="1">
                <a:spcBef>
                  <a:spcPct val="0"/>
                </a:spcBef>
                <a:buNone/>
                <a:defRPr sz="2000" b="1" i="0" kern="1200" baseline="0">
                  <a:solidFill>
                    <a:srgbClr val="003C69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914400" lvl="1" indent="-457200">
                <a:lnSpc>
                  <a:spcPct val="250000"/>
                </a:lnSpc>
                <a:buFont typeface="Arial" panose="020B0604020202020204" pitchFamily="34" charset="0"/>
                <a:buChar char="•"/>
              </a:pPr>
              <a:r>
                <a:rPr lang="en-US" sz="30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 biological question</a:t>
              </a:r>
            </a:p>
            <a:p>
              <a:pPr marL="914400" lvl="1" indent="-457200">
                <a:lnSpc>
                  <a:spcPct val="250000"/>
                </a:lnSpc>
                <a:buFont typeface="Arial" panose="020B0604020202020204" pitchFamily="34" charset="0"/>
                <a:buChar char="•"/>
              </a:pPr>
              <a:r>
                <a:rPr lang="en-US" sz="30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 (new/secondary)</a:t>
              </a:r>
            </a:p>
            <a:p>
              <a:pPr marL="914400" lvl="1" indent="-457200">
                <a:lnSpc>
                  <a:spcPct val="250000"/>
                </a:lnSpc>
                <a:buFont typeface="Arial" panose="020B0604020202020204" pitchFamily="34" charset="0"/>
                <a:buChar char="•"/>
              </a:pPr>
              <a:r>
                <a:rPr lang="en-US" sz="3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 computer (GUI/CLI)</a:t>
              </a:r>
            </a:p>
            <a:p>
              <a:pPr marL="914400" lvl="1" indent="-457200">
                <a:lnSpc>
                  <a:spcPct val="250000"/>
                </a:lnSpc>
                <a:buFont typeface="Arial" panose="020B0604020202020204" pitchFamily="34" charset="0"/>
                <a:buChar char="•"/>
              </a:pPr>
              <a:r>
                <a:rPr lang="en-US" sz="30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If CLI, then programing 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8D8F02E-B29B-7136-F358-26BF49F7AD3A}"/>
                </a:ext>
              </a:extLst>
            </p:cNvPr>
            <p:cNvSpPr txBox="1"/>
            <p:nvPr/>
          </p:nvSpPr>
          <p:spPr>
            <a:xfrm>
              <a:off x="6178858" y="1491449"/>
              <a:ext cx="5459767" cy="31170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q"/>
              </a:pPr>
              <a:r>
                <a:rPr lang="en-AU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CLI computing facilities</a:t>
              </a: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q"/>
              </a:pPr>
              <a:r>
                <a:rPr lang="en-AU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HPC Cluster, how to connect?</a:t>
              </a: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q"/>
              </a:pPr>
              <a:r>
                <a:rPr lang="en-AU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Commercial Cloud services </a:t>
              </a:r>
            </a:p>
            <a:p>
              <a:pPr>
                <a:lnSpc>
                  <a:spcPct val="150000"/>
                </a:lnSpc>
              </a:pPr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Google Cloud, Microsoft Azure, and Amazon Web Services (AWS)</a:t>
              </a:r>
              <a:endParaRPr lang="en-AU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q"/>
              </a:pPr>
              <a:r>
                <a:rPr lang="en-AU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Pawsey Nimbus, how to connect? </a:t>
              </a:r>
              <a:endParaRPr lang="en-AU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q"/>
              </a:pPr>
              <a:r>
                <a:rPr lang="en-AU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AU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Apply for Pawsey HPC or Nimbus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147446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4131AC-6AE9-775E-755D-C8965C6035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5EE7F608-816A-0379-2567-50AA7E91A033}"/>
              </a:ext>
            </a:extLst>
          </p:cNvPr>
          <p:cNvGrpSpPr/>
          <p:nvPr/>
        </p:nvGrpSpPr>
        <p:grpSpPr>
          <a:xfrm>
            <a:off x="195309" y="212404"/>
            <a:ext cx="8380479" cy="6494747"/>
            <a:chOff x="195309" y="212404"/>
            <a:chExt cx="8380479" cy="6494747"/>
          </a:xfrm>
        </p:grpSpPr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B4DD576F-78FC-EBF6-2C77-631468A0AD11}"/>
                </a:ext>
              </a:extLst>
            </p:cNvPr>
            <p:cNvSpPr txBox="1">
              <a:spLocks/>
            </p:cNvSpPr>
            <p:nvPr/>
          </p:nvSpPr>
          <p:spPr>
            <a:xfrm>
              <a:off x="262848" y="212404"/>
              <a:ext cx="8312940" cy="432048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algn="l" defTabSz="914400" rtl="0" eaLnBrk="1" latinLnBrk="0" hangingPunct="1">
                <a:spcBef>
                  <a:spcPct val="0"/>
                </a:spcBef>
                <a:buNone/>
                <a:defRPr sz="2000" b="1" i="0" kern="1200" baseline="0">
                  <a:solidFill>
                    <a:srgbClr val="003C69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Where do I start?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AB707C0-64C7-E5A4-9A48-8C84FA8C2CD9}"/>
                </a:ext>
              </a:extLst>
            </p:cNvPr>
            <p:cNvSpPr txBox="1"/>
            <p:nvPr/>
          </p:nvSpPr>
          <p:spPr>
            <a:xfrm>
              <a:off x="262848" y="6460930"/>
              <a:ext cx="134363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AU" sz="10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Asad Prodhan PhD</a:t>
              </a:r>
            </a:p>
          </p:txBody>
        </p:sp>
        <p:sp>
          <p:nvSpPr>
            <p:cNvPr id="2" name="Title 1">
              <a:extLst>
                <a:ext uri="{FF2B5EF4-FFF2-40B4-BE49-F238E27FC236}">
                  <a16:creationId xmlns:a16="http://schemas.microsoft.com/office/drawing/2014/main" id="{D99301B3-4CBD-ACE3-8B14-74C9ABA10002}"/>
                </a:ext>
              </a:extLst>
            </p:cNvPr>
            <p:cNvSpPr txBox="1">
              <a:spLocks/>
            </p:cNvSpPr>
            <p:nvPr/>
          </p:nvSpPr>
          <p:spPr>
            <a:xfrm>
              <a:off x="195309" y="805281"/>
              <a:ext cx="5299970" cy="5018469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algn="l" defTabSz="914400" rtl="0" eaLnBrk="1" latinLnBrk="0" hangingPunct="1">
                <a:spcBef>
                  <a:spcPct val="0"/>
                </a:spcBef>
                <a:buNone/>
                <a:defRPr sz="2000" b="1" i="0" kern="1200" baseline="0">
                  <a:solidFill>
                    <a:srgbClr val="003C69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914400" lvl="1" indent="-457200">
                <a:lnSpc>
                  <a:spcPct val="250000"/>
                </a:lnSpc>
                <a:buFont typeface="Arial" panose="020B0604020202020204" pitchFamily="34" charset="0"/>
                <a:buChar char="•"/>
              </a:pPr>
              <a:r>
                <a:rPr lang="en-US" sz="30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 biological question</a:t>
              </a:r>
            </a:p>
            <a:p>
              <a:pPr marL="914400" lvl="1" indent="-457200">
                <a:lnSpc>
                  <a:spcPct val="250000"/>
                </a:lnSpc>
                <a:buFont typeface="Arial" panose="020B0604020202020204" pitchFamily="34" charset="0"/>
                <a:buChar char="•"/>
              </a:pPr>
              <a:r>
                <a:rPr lang="en-US" sz="30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 (new/secondary)</a:t>
              </a:r>
            </a:p>
            <a:p>
              <a:pPr marL="914400" lvl="1" indent="-457200">
                <a:lnSpc>
                  <a:spcPct val="250000"/>
                </a:lnSpc>
                <a:buFont typeface="Arial" panose="020B0604020202020204" pitchFamily="34" charset="0"/>
                <a:buChar char="•"/>
              </a:pPr>
              <a:r>
                <a:rPr lang="en-US" sz="30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 computer (GUI/CLI)</a:t>
              </a:r>
            </a:p>
            <a:p>
              <a:pPr marL="914400" lvl="1" indent="-457200">
                <a:lnSpc>
                  <a:spcPct val="250000"/>
                </a:lnSpc>
                <a:buFont typeface="Arial" panose="020B0604020202020204" pitchFamily="34" charset="0"/>
                <a:buChar char="•"/>
              </a:pPr>
              <a:r>
                <a:rPr lang="en-US" sz="3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If CLI, then programing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437423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7D5D02-FAAC-8838-FA77-A693EABBAA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B6497B37-8768-2A01-020D-FB8F0699670F}"/>
              </a:ext>
            </a:extLst>
          </p:cNvPr>
          <p:cNvGrpSpPr/>
          <p:nvPr/>
        </p:nvGrpSpPr>
        <p:grpSpPr>
          <a:xfrm>
            <a:off x="195309" y="212404"/>
            <a:ext cx="11443316" cy="6494747"/>
            <a:chOff x="195309" y="212404"/>
            <a:chExt cx="11443316" cy="6494747"/>
          </a:xfrm>
        </p:grpSpPr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1C9DD5BF-F17C-527B-0D82-B0523C351B50}"/>
                </a:ext>
              </a:extLst>
            </p:cNvPr>
            <p:cNvSpPr txBox="1">
              <a:spLocks/>
            </p:cNvSpPr>
            <p:nvPr/>
          </p:nvSpPr>
          <p:spPr>
            <a:xfrm>
              <a:off x="262848" y="212404"/>
              <a:ext cx="8312940" cy="432048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algn="l" defTabSz="914400" rtl="0" eaLnBrk="1" latinLnBrk="0" hangingPunct="1">
                <a:spcBef>
                  <a:spcPct val="0"/>
                </a:spcBef>
                <a:buNone/>
                <a:defRPr sz="2000" b="1" i="0" kern="1200" baseline="0">
                  <a:solidFill>
                    <a:srgbClr val="003C69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Where do I start?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D7F4D85-9E7C-6061-D21D-AD684EBF5AEF}"/>
                </a:ext>
              </a:extLst>
            </p:cNvPr>
            <p:cNvSpPr txBox="1"/>
            <p:nvPr/>
          </p:nvSpPr>
          <p:spPr>
            <a:xfrm>
              <a:off x="262848" y="6460930"/>
              <a:ext cx="134363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AU" sz="10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Asad Prodhan PhD</a:t>
              </a:r>
            </a:p>
          </p:txBody>
        </p:sp>
        <p:sp>
          <p:nvSpPr>
            <p:cNvPr id="2" name="Title 1">
              <a:extLst>
                <a:ext uri="{FF2B5EF4-FFF2-40B4-BE49-F238E27FC236}">
                  <a16:creationId xmlns:a16="http://schemas.microsoft.com/office/drawing/2014/main" id="{9D0483DA-5A67-3FAA-7F01-267136504BCA}"/>
                </a:ext>
              </a:extLst>
            </p:cNvPr>
            <p:cNvSpPr txBox="1">
              <a:spLocks/>
            </p:cNvSpPr>
            <p:nvPr/>
          </p:nvSpPr>
          <p:spPr>
            <a:xfrm>
              <a:off x="195309" y="805281"/>
              <a:ext cx="5299970" cy="5018469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algn="l" defTabSz="914400" rtl="0" eaLnBrk="1" latinLnBrk="0" hangingPunct="1">
                <a:spcBef>
                  <a:spcPct val="0"/>
                </a:spcBef>
                <a:buNone/>
                <a:defRPr sz="2000" b="1" i="0" kern="1200" baseline="0">
                  <a:solidFill>
                    <a:srgbClr val="003C69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914400" lvl="1" indent="-457200">
                <a:lnSpc>
                  <a:spcPct val="250000"/>
                </a:lnSpc>
                <a:buFont typeface="Arial" panose="020B0604020202020204" pitchFamily="34" charset="0"/>
                <a:buChar char="•"/>
              </a:pPr>
              <a:r>
                <a:rPr lang="en-US" sz="30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 biological question</a:t>
              </a:r>
            </a:p>
            <a:p>
              <a:pPr marL="914400" lvl="1" indent="-457200">
                <a:lnSpc>
                  <a:spcPct val="250000"/>
                </a:lnSpc>
                <a:buFont typeface="Arial" panose="020B0604020202020204" pitchFamily="34" charset="0"/>
                <a:buChar char="•"/>
              </a:pPr>
              <a:r>
                <a:rPr lang="en-US" sz="30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 (new/secondary)</a:t>
              </a:r>
            </a:p>
            <a:p>
              <a:pPr marL="914400" lvl="1" indent="-457200">
                <a:lnSpc>
                  <a:spcPct val="250000"/>
                </a:lnSpc>
                <a:buFont typeface="Arial" panose="020B0604020202020204" pitchFamily="34" charset="0"/>
                <a:buChar char="•"/>
              </a:pPr>
              <a:r>
                <a:rPr lang="en-US" sz="30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 computer (GUI/CLI)</a:t>
              </a:r>
            </a:p>
            <a:p>
              <a:pPr marL="914400" lvl="1" indent="-457200">
                <a:lnSpc>
                  <a:spcPct val="250000"/>
                </a:lnSpc>
                <a:buFont typeface="Arial" panose="020B0604020202020204" pitchFamily="34" charset="0"/>
                <a:buChar char="•"/>
              </a:pPr>
              <a:r>
                <a:rPr lang="en-US" sz="3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If CLI, then programing 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CAD6B24-CEE3-9F5F-120C-6570B25CDB33}"/>
                </a:ext>
              </a:extLst>
            </p:cNvPr>
            <p:cNvSpPr txBox="1"/>
            <p:nvPr/>
          </p:nvSpPr>
          <p:spPr>
            <a:xfrm>
              <a:off x="6178858" y="1491449"/>
              <a:ext cx="5459767" cy="16858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q"/>
              </a:pPr>
              <a:r>
                <a:rPr lang="en-AU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Question &gt; Data &gt; Access to the CLI-based Computer &gt; Now what? </a:t>
              </a: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q"/>
              </a:pPr>
              <a:r>
                <a:rPr lang="en-AU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Coding!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874847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9C4C71-78AD-0E0E-03CC-A9CA0CCCA4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E0FE588F-27EE-30E5-1136-80FA64776548}"/>
              </a:ext>
            </a:extLst>
          </p:cNvPr>
          <p:cNvGrpSpPr/>
          <p:nvPr/>
        </p:nvGrpSpPr>
        <p:grpSpPr>
          <a:xfrm>
            <a:off x="262848" y="212404"/>
            <a:ext cx="11147345" cy="6494747"/>
            <a:chOff x="262848" y="212404"/>
            <a:chExt cx="11147345" cy="6494747"/>
          </a:xfrm>
        </p:grpSpPr>
        <p:pic>
          <p:nvPicPr>
            <p:cNvPr id="2" name="Graphic 1" descr="Germ with solid fill">
              <a:extLst>
                <a:ext uri="{FF2B5EF4-FFF2-40B4-BE49-F238E27FC236}">
                  <a16:creationId xmlns:a16="http://schemas.microsoft.com/office/drawing/2014/main" id="{C3F13D4F-B5A1-5208-EB5E-E8AB2D4CE9A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69228" y="885793"/>
              <a:ext cx="687412" cy="687412"/>
            </a:xfrm>
            <a:prstGeom prst="rect">
              <a:avLst/>
            </a:prstGeom>
          </p:spPr>
        </p:pic>
        <p:pic>
          <p:nvPicPr>
            <p:cNvPr id="3" name="Graphic 2" descr="Covid-19 with solid fill">
              <a:extLst>
                <a:ext uri="{FF2B5EF4-FFF2-40B4-BE49-F238E27FC236}">
                  <a16:creationId xmlns:a16="http://schemas.microsoft.com/office/drawing/2014/main" id="{4F26CBB3-8FDB-8D12-D9B3-2CAF7037799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756640" y="853764"/>
              <a:ext cx="751470" cy="751470"/>
            </a:xfrm>
            <a:prstGeom prst="rect">
              <a:avLst/>
            </a:prstGeom>
          </p:spPr>
        </p:pic>
        <p:pic>
          <p:nvPicPr>
            <p:cNvPr id="4" name="Picture 3" descr="Chart, bar chart&#10;&#10;Description automatically generated">
              <a:extLst>
                <a:ext uri="{FF2B5EF4-FFF2-40B4-BE49-F238E27FC236}">
                  <a16:creationId xmlns:a16="http://schemas.microsoft.com/office/drawing/2014/main" id="{3CCB30A2-D3CC-11B5-33A8-36347A8DAA0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7958" y="3666268"/>
              <a:ext cx="1477364" cy="739673"/>
            </a:xfrm>
            <a:prstGeom prst="rect">
              <a:avLst/>
            </a:prstGeom>
          </p:spPr>
        </p:pic>
        <p:pic>
          <p:nvPicPr>
            <p:cNvPr id="5" name="Picture 4" descr="A picture containing graphical user interface&#10;&#10;Description automatically generated">
              <a:extLst>
                <a:ext uri="{FF2B5EF4-FFF2-40B4-BE49-F238E27FC236}">
                  <a16:creationId xmlns:a16="http://schemas.microsoft.com/office/drawing/2014/main" id="{86E6FD7E-5E68-AEA8-5EB1-7CE8E71DC0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666" t="11919"/>
            <a:stretch/>
          </p:blipFill>
          <p:spPr>
            <a:xfrm rot="10800000">
              <a:off x="1043938" y="2014030"/>
              <a:ext cx="1374068" cy="1177835"/>
            </a:xfrm>
            <a:prstGeom prst="rect">
              <a:avLst/>
            </a:prstGeom>
          </p:spPr>
        </p:pic>
        <p:pic>
          <p:nvPicPr>
            <p:cNvPr id="7" name="Graphic 6" descr="Programmer male with solid fill">
              <a:extLst>
                <a:ext uri="{FF2B5EF4-FFF2-40B4-BE49-F238E27FC236}">
                  <a16:creationId xmlns:a16="http://schemas.microsoft.com/office/drawing/2014/main" id="{93260B1E-3A88-6597-2FD1-93E3945EE19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112354" y="4802038"/>
              <a:ext cx="1288566" cy="1288566"/>
            </a:xfrm>
            <a:prstGeom prst="rect">
              <a:avLst/>
            </a:prstGeom>
          </p:spPr>
        </p:pic>
        <p:sp>
          <p:nvSpPr>
            <p:cNvPr id="8" name="Arrow: Right 7">
              <a:extLst>
                <a:ext uri="{FF2B5EF4-FFF2-40B4-BE49-F238E27FC236}">
                  <a16:creationId xmlns:a16="http://schemas.microsoft.com/office/drawing/2014/main" id="{F3C4BDE5-0DE0-ACE2-87BB-FA5E0ECD3730}"/>
                </a:ext>
              </a:extLst>
            </p:cNvPr>
            <p:cNvSpPr/>
            <p:nvPr/>
          </p:nvSpPr>
          <p:spPr>
            <a:xfrm rot="5400000">
              <a:off x="1628635" y="1644002"/>
              <a:ext cx="256009" cy="286794"/>
            </a:xfrm>
            <a:prstGeom prst="rightArrow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57C40871-2608-85DD-2F7B-4656CF2D2C00}"/>
                </a:ext>
              </a:extLst>
            </p:cNvPr>
            <p:cNvSpPr/>
            <p:nvPr/>
          </p:nvSpPr>
          <p:spPr>
            <a:xfrm rot="5400000">
              <a:off x="1628634" y="3325377"/>
              <a:ext cx="256009" cy="286794"/>
            </a:xfrm>
            <a:prstGeom prst="rightArrow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247C8FA8-AE77-1725-F102-5C23A6CD41F6}"/>
                </a:ext>
              </a:extLst>
            </p:cNvPr>
            <p:cNvSpPr/>
            <p:nvPr/>
          </p:nvSpPr>
          <p:spPr>
            <a:xfrm rot="5400000">
              <a:off x="1628633" y="4530636"/>
              <a:ext cx="256009" cy="286794"/>
            </a:xfrm>
            <a:prstGeom prst="rightArrow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F9C798EA-9B4D-8D12-A6D4-FE8BC15F6BF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00587" y="2530962"/>
              <a:ext cx="3884103" cy="3072884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pic>
          <p:nvPicPr>
            <p:cNvPr id="14" name="Graphic 8" descr="Remote learning math with solid fill">
              <a:extLst>
                <a:ext uri="{FF2B5EF4-FFF2-40B4-BE49-F238E27FC236}">
                  <a16:creationId xmlns:a16="http://schemas.microsoft.com/office/drawing/2014/main" id="{08052D2B-4C1F-EC02-609C-053FC08819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90643" y="787583"/>
              <a:ext cx="1670417" cy="16716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" name="Graphic 8" descr="Remote learning math with solid fill">
              <a:extLst>
                <a:ext uri="{FF2B5EF4-FFF2-40B4-BE49-F238E27FC236}">
                  <a16:creationId xmlns:a16="http://schemas.microsoft.com/office/drawing/2014/main" id="{C2895404-1A03-7F8F-B811-B65853382BB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39776" y="787209"/>
              <a:ext cx="1670417" cy="16716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" name="Graphic 8" descr="Remote learning math with solid fill">
              <a:extLst>
                <a:ext uri="{FF2B5EF4-FFF2-40B4-BE49-F238E27FC236}">
                  <a16:creationId xmlns:a16="http://schemas.microsoft.com/office/drawing/2014/main" id="{B8F9F517-53F7-9C11-D54A-AE5CFE0E915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69060" y="798769"/>
              <a:ext cx="1670417" cy="16716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DF3CF6F-06B6-C436-3EE4-800FA6EE949D}"/>
                </a:ext>
              </a:extLst>
            </p:cNvPr>
            <p:cNvSpPr txBox="1"/>
            <p:nvPr/>
          </p:nvSpPr>
          <p:spPr>
            <a:xfrm>
              <a:off x="7864963" y="2346296"/>
              <a:ext cx="252899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400" dirty="0">
                  <a:latin typeface="Arial" panose="020B0604020202020204" pitchFamily="34" charset="0"/>
                  <a:cs typeface="Arial" panose="020B0604020202020204" pitchFamily="34" charset="0"/>
                </a:rPr>
                <a:t>CLI-based computers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E8F0FF1-DA42-FDAD-06E0-14834A722654}"/>
                </a:ext>
              </a:extLst>
            </p:cNvPr>
            <p:cNvSpPr txBox="1"/>
            <p:nvPr/>
          </p:nvSpPr>
          <p:spPr>
            <a:xfrm>
              <a:off x="1043937" y="6117369"/>
              <a:ext cx="14773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sz="1400" dirty="0">
                  <a:latin typeface="Arial" panose="020B0604020202020204" pitchFamily="34" charset="0"/>
                  <a:cs typeface="Arial" panose="020B0604020202020204" pitchFamily="34" charset="0"/>
                </a:rPr>
                <a:t>Your laptop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C652479-47C5-4FA7-7533-30373287DD14}"/>
                </a:ext>
              </a:extLst>
            </p:cNvPr>
            <p:cNvSpPr txBox="1"/>
            <p:nvPr/>
          </p:nvSpPr>
          <p:spPr>
            <a:xfrm>
              <a:off x="2718201" y="1075610"/>
              <a:ext cx="103371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Question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C4616D6-4600-F455-A7EF-093498326E76}"/>
                </a:ext>
              </a:extLst>
            </p:cNvPr>
            <p:cNvSpPr txBox="1"/>
            <p:nvPr/>
          </p:nvSpPr>
          <p:spPr>
            <a:xfrm>
              <a:off x="2719599" y="2318580"/>
              <a:ext cx="150006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Data generation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B5DA7BE-A72B-905C-7E68-36401A535C88}"/>
                </a:ext>
              </a:extLst>
            </p:cNvPr>
            <p:cNvSpPr txBox="1"/>
            <p:nvPr/>
          </p:nvSpPr>
          <p:spPr>
            <a:xfrm>
              <a:off x="2720998" y="3737719"/>
              <a:ext cx="8107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Raw</a:t>
              </a:r>
            </a:p>
            <a:p>
              <a:r>
                <a:rPr lang="en-AU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Data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EF2BE9C-0E2E-76F1-5C61-00E69E9D2061}"/>
                </a:ext>
              </a:extLst>
            </p:cNvPr>
            <p:cNvSpPr txBox="1"/>
            <p:nvPr/>
          </p:nvSpPr>
          <p:spPr>
            <a:xfrm>
              <a:off x="5816917" y="1069283"/>
              <a:ext cx="150006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Data processing</a:t>
              </a:r>
            </a:p>
          </p:txBody>
        </p:sp>
        <p:sp>
          <p:nvSpPr>
            <p:cNvPr id="27" name="Title 1">
              <a:extLst>
                <a:ext uri="{FF2B5EF4-FFF2-40B4-BE49-F238E27FC236}">
                  <a16:creationId xmlns:a16="http://schemas.microsoft.com/office/drawing/2014/main" id="{09A4B1F2-9BBE-2ACD-9936-A1328B699C4A}"/>
                </a:ext>
              </a:extLst>
            </p:cNvPr>
            <p:cNvSpPr txBox="1">
              <a:spLocks/>
            </p:cNvSpPr>
            <p:nvPr/>
          </p:nvSpPr>
          <p:spPr>
            <a:xfrm>
              <a:off x="262848" y="212404"/>
              <a:ext cx="8312940" cy="432048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algn="l" defTabSz="914400" rtl="0" eaLnBrk="1" latinLnBrk="0" hangingPunct="1">
                <a:spcBef>
                  <a:spcPct val="0"/>
                </a:spcBef>
                <a:buNone/>
                <a:defRPr sz="2000" b="1" i="0" kern="1200" baseline="0">
                  <a:solidFill>
                    <a:srgbClr val="003C69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Where do I start?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7C5F640-F44A-FA6E-1C81-AB199E78653D}"/>
                </a:ext>
              </a:extLst>
            </p:cNvPr>
            <p:cNvSpPr txBox="1"/>
            <p:nvPr/>
          </p:nvSpPr>
          <p:spPr>
            <a:xfrm>
              <a:off x="262848" y="6460930"/>
              <a:ext cx="134363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AU" sz="10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Asad Prodhan PhD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480752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C6360A3-F035-1CA8-1589-881AAE5B0640}"/>
              </a:ext>
            </a:extLst>
          </p:cNvPr>
          <p:cNvGrpSpPr/>
          <p:nvPr/>
        </p:nvGrpSpPr>
        <p:grpSpPr>
          <a:xfrm>
            <a:off x="262848" y="212404"/>
            <a:ext cx="11147345" cy="6571944"/>
            <a:chOff x="262848" y="212404"/>
            <a:chExt cx="11147345" cy="6571944"/>
          </a:xfrm>
        </p:grpSpPr>
        <p:pic>
          <p:nvPicPr>
            <p:cNvPr id="2" name="Graphic 1" descr="Germ with solid fill">
              <a:extLst>
                <a:ext uri="{FF2B5EF4-FFF2-40B4-BE49-F238E27FC236}">
                  <a16:creationId xmlns:a16="http://schemas.microsoft.com/office/drawing/2014/main" id="{37F24742-61C3-9287-CE72-F228685B74C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69228" y="885793"/>
              <a:ext cx="687412" cy="687412"/>
            </a:xfrm>
            <a:prstGeom prst="rect">
              <a:avLst/>
            </a:prstGeom>
          </p:spPr>
        </p:pic>
        <p:pic>
          <p:nvPicPr>
            <p:cNvPr id="3" name="Graphic 2" descr="Covid-19 with solid fill">
              <a:extLst>
                <a:ext uri="{FF2B5EF4-FFF2-40B4-BE49-F238E27FC236}">
                  <a16:creationId xmlns:a16="http://schemas.microsoft.com/office/drawing/2014/main" id="{97179679-E54D-FFD4-745E-AAD7BFE75EE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756640" y="853764"/>
              <a:ext cx="751470" cy="751470"/>
            </a:xfrm>
            <a:prstGeom prst="rect">
              <a:avLst/>
            </a:prstGeom>
          </p:spPr>
        </p:pic>
        <p:pic>
          <p:nvPicPr>
            <p:cNvPr id="4" name="Picture 3" descr="Chart, bar chart&#10;&#10;Description automatically generated">
              <a:extLst>
                <a:ext uri="{FF2B5EF4-FFF2-40B4-BE49-F238E27FC236}">
                  <a16:creationId xmlns:a16="http://schemas.microsoft.com/office/drawing/2014/main" id="{6431259D-CC39-678F-42F2-82B97B29627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7958" y="3666268"/>
              <a:ext cx="1477364" cy="739673"/>
            </a:xfrm>
            <a:prstGeom prst="rect">
              <a:avLst/>
            </a:prstGeom>
          </p:spPr>
        </p:pic>
        <p:pic>
          <p:nvPicPr>
            <p:cNvPr id="5" name="Picture 4" descr="A picture containing graphical user interface&#10;&#10;Description automatically generated">
              <a:extLst>
                <a:ext uri="{FF2B5EF4-FFF2-40B4-BE49-F238E27FC236}">
                  <a16:creationId xmlns:a16="http://schemas.microsoft.com/office/drawing/2014/main" id="{4C4567F2-7DA4-F426-325E-8E5F0A56634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666" t="11919"/>
            <a:stretch/>
          </p:blipFill>
          <p:spPr>
            <a:xfrm rot="10800000">
              <a:off x="1043938" y="2014030"/>
              <a:ext cx="1374068" cy="1177835"/>
            </a:xfrm>
            <a:prstGeom prst="rect">
              <a:avLst/>
            </a:prstGeom>
          </p:spPr>
        </p:pic>
        <p:pic>
          <p:nvPicPr>
            <p:cNvPr id="7" name="Graphic 6" descr="Programmer male with solid fill">
              <a:extLst>
                <a:ext uri="{FF2B5EF4-FFF2-40B4-BE49-F238E27FC236}">
                  <a16:creationId xmlns:a16="http://schemas.microsoft.com/office/drawing/2014/main" id="{9E481D7E-911D-9773-AC28-318D7E98B51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112354" y="4802038"/>
              <a:ext cx="1288566" cy="1288566"/>
            </a:xfrm>
            <a:prstGeom prst="rect">
              <a:avLst/>
            </a:prstGeom>
          </p:spPr>
        </p:pic>
        <p:sp>
          <p:nvSpPr>
            <p:cNvPr id="8" name="Arrow: Right 7">
              <a:extLst>
                <a:ext uri="{FF2B5EF4-FFF2-40B4-BE49-F238E27FC236}">
                  <a16:creationId xmlns:a16="http://schemas.microsoft.com/office/drawing/2014/main" id="{B91CDEBB-52A7-E7EA-3279-38DC6DF4CAAD}"/>
                </a:ext>
              </a:extLst>
            </p:cNvPr>
            <p:cNvSpPr/>
            <p:nvPr/>
          </p:nvSpPr>
          <p:spPr>
            <a:xfrm rot="5400000">
              <a:off x="1628635" y="1644002"/>
              <a:ext cx="256009" cy="286794"/>
            </a:xfrm>
            <a:prstGeom prst="rightArrow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0443796D-713C-B662-5555-B2F86CF48725}"/>
                </a:ext>
              </a:extLst>
            </p:cNvPr>
            <p:cNvSpPr/>
            <p:nvPr/>
          </p:nvSpPr>
          <p:spPr>
            <a:xfrm rot="5400000">
              <a:off x="1628634" y="3325377"/>
              <a:ext cx="256009" cy="286794"/>
            </a:xfrm>
            <a:prstGeom prst="rightArrow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2308D699-2E18-B5E6-CA2C-B5185C31281F}"/>
                </a:ext>
              </a:extLst>
            </p:cNvPr>
            <p:cNvSpPr/>
            <p:nvPr/>
          </p:nvSpPr>
          <p:spPr>
            <a:xfrm rot="5400000">
              <a:off x="1628633" y="4530636"/>
              <a:ext cx="256009" cy="286794"/>
            </a:xfrm>
            <a:prstGeom prst="rightArrow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17EA5BBC-E670-38BB-FE23-B4C755A583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00587" y="2530962"/>
              <a:ext cx="3884103" cy="3072884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pic>
          <p:nvPicPr>
            <p:cNvPr id="14" name="Graphic 8" descr="Remote learning math with solid fill">
              <a:extLst>
                <a:ext uri="{FF2B5EF4-FFF2-40B4-BE49-F238E27FC236}">
                  <a16:creationId xmlns:a16="http://schemas.microsoft.com/office/drawing/2014/main" id="{4F3C838A-2882-C396-66B9-839FC65A3AA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90643" y="787583"/>
              <a:ext cx="1670417" cy="16716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" name="Graphic 8" descr="Remote learning math with solid fill">
              <a:extLst>
                <a:ext uri="{FF2B5EF4-FFF2-40B4-BE49-F238E27FC236}">
                  <a16:creationId xmlns:a16="http://schemas.microsoft.com/office/drawing/2014/main" id="{C2971550-F97E-5D4A-C6F1-86679CE29FF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39776" y="787209"/>
              <a:ext cx="1670417" cy="16716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" name="Graphic 8" descr="Remote learning math with solid fill">
              <a:extLst>
                <a:ext uri="{FF2B5EF4-FFF2-40B4-BE49-F238E27FC236}">
                  <a16:creationId xmlns:a16="http://schemas.microsoft.com/office/drawing/2014/main" id="{3DF5AEE8-B001-6455-1D41-0F82EE784F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69060" y="798769"/>
              <a:ext cx="1670417" cy="16716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0D24B8E-8177-DD96-5229-5B4A2026C03D}"/>
                </a:ext>
              </a:extLst>
            </p:cNvPr>
            <p:cNvSpPr txBox="1"/>
            <p:nvPr/>
          </p:nvSpPr>
          <p:spPr>
            <a:xfrm>
              <a:off x="4965023" y="2566206"/>
              <a:ext cx="6209019" cy="42181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AU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AU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What to learn?</a:t>
              </a:r>
            </a:p>
            <a:p>
              <a:pPr algn="r">
                <a:lnSpc>
                  <a:spcPct val="130000"/>
                </a:lnSpc>
              </a:pPr>
              <a:r>
                <a:rPr lang="en-AU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How to set up your laptop for coding?</a:t>
              </a:r>
            </a:p>
            <a:p>
              <a:pPr algn="r">
                <a:lnSpc>
                  <a:spcPct val="130000"/>
                </a:lnSpc>
              </a:pPr>
              <a:r>
                <a:rPr lang="en-AU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How to connect to remote computers?</a:t>
              </a:r>
            </a:p>
            <a:p>
              <a:pPr algn="r">
                <a:lnSpc>
                  <a:spcPct val="130000"/>
                </a:lnSpc>
              </a:pPr>
              <a:r>
                <a:rPr lang="en-AU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  <a:hlinkClick r:id="rId11"/>
                </a:rPr>
                <a:t>https://github.com/asadprodhan/How-to-connect-to-a-remote-Linux_computer</a:t>
              </a:r>
              <a:endParaRPr lang="en-AU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r">
                <a:lnSpc>
                  <a:spcPct val="130000"/>
                </a:lnSpc>
              </a:pPr>
              <a:r>
                <a:rPr lang="en-AU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  <a:hlinkClick r:id="rId12"/>
                </a:rPr>
                <a:t>https://github.com/asadprodhan/How_to_connect_to_Pawsey_nimbus_instance</a:t>
              </a:r>
              <a:r>
                <a:rPr lang="en-AU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</a:p>
            <a:p>
              <a:pPr algn="r">
                <a:lnSpc>
                  <a:spcPct val="130000"/>
                </a:lnSpc>
              </a:pPr>
              <a:r>
                <a:rPr lang="en-AU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How to navigate files using CLI? </a:t>
              </a:r>
              <a:r>
                <a:rPr lang="en-AU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  <a:hlinkClick r:id="rId13"/>
                </a:rPr>
                <a:t>https://github.com/asadprodhan/Invited_talks/blob/main/Command_Line_Basics_AsadProdhan.pdf</a:t>
              </a:r>
              <a:r>
                <a:rPr lang="en-AU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</a:p>
            <a:p>
              <a:pPr algn="r">
                <a:lnSpc>
                  <a:spcPct val="130000"/>
                </a:lnSpc>
              </a:pPr>
              <a:r>
                <a:rPr lang="en-AU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AU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How to transfer data?</a:t>
              </a:r>
            </a:p>
            <a:p>
              <a:pPr algn="r">
                <a:lnSpc>
                  <a:spcPct val="130000"/>
                </a:lnSpc>
              </a:pPr>
              <a:r>
                <a:rPr lang="en-AU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How to install bioinformatics tools? </a:t>
              </a:r>
            </a:p>
            <a:p>
              <a:pPr algn="r">
                <a:lnSpc>
                  <a:spcPct val="130000"/>
                </a:lnSpc>
              </a:pPr>
              <a:r>
                <a:rPr lang="en-AU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  <a:hlinkClick r:id="rId14"/>
                </a:rPr>
                <a:t>https://github.com/asadprodhan/A-beginner-s-guide-to-Bioinformatics</a:t>
              </a:r>
              <a:r>
                <a:rPr lang="en-AU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</a:p>
            <a:p>
              <a:pPr algn="r">
                <a:lnSpc>
                  <a:spcPct val="130000"/>
                </a:lnSpc>
              </a:pPr>
              <a:r>
                <a:rPr lang="en-AU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AU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How to carry out your analyses? </a:t>
              </a:r>
            </a:p>
            <a:p>
              <a:pPr algn="r">
                <a:lnSpc>
                  <a:spcPct val="130000"/>
                </a:lnSpc>
              </a:pPr>
              <a:r>
                <a:rPr lang="en-AU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Hands-on workshop, YouTube</a:t>
              </a:r>
            </a:p>
            <a:p>
              <a:pPr algn="r">
                <a:lnSpc>
                  <a:spcPct val="130000"/>
                </a:lnSpc>
              </a:pPr>
              <a:r>
                <a:rPr lang="en-AU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AU" sz="1400" u="sng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Steep learning curve</a:t>
              </a:r>
              <a:r>
                <a:rPr lang="en-AU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!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BE424B1-3D04-1EEB-96FE-0CF8A97C902D}"/>
                </a:ext>
              </a:extLst>
            </p:cNvPr>
            <p:cNvSpPr txBox="1"/>
            <p:nvPr/>
          </p:nvSpPr>
          <p:spPr>
            <a:xfrm>
              <a:off x="7864963" y="2346296"/>
              <a:ext cx="252899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400" dirty="0">
                  <a:latin typeface="Arial" panose="020B0604020202020204" pitchFamily="34" charset="0"/>
                  <a:cs typeface="Arial" panose="020B0604020202020204" pitchFamily="34" charset="0"/>
                </a:rPr>
                <a:t>CLI-based computers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94AFA93-F665-9580-FAB3-298A64B3E16E}"/>
                </a:ext>
              </a:extLst>
            </p:cNvPr>
            <p:cNvSpPr txBox="1"/>
            <p:nvPr/>
          </p:nvSpPr>
          <p:spPr>
            <a:xfrm>
              <a:off x="1043937" y="6117369"/>
              <a:ext cx="14773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sz="1400" dirty="0">
                  <a:latin typeface="Arial" panose="020B0604020202020204" pitchFamily="34" charset="0"/>
                  <a:cs typeface="Arial" panose="020B0604020202020204" pitchFamily="34" charset="0"/>
                </a:rPr>
                <a:t>Your laptop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ADD2E03-85D0-1626-4144-BED73D242704}"/>
                </a:ext>
              </a:extLst>
            </p:cNvPr>
            <p:cNvSpPr txBox="1"/>
            <p:nvPr/>
          </p:nvSpPr>
          <p:spPr>
            <a:xfrm>
              <a:off x="2718201" y="1075610"/>
              <a:ext cx="103371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Question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ED27E54-A4B3-A6EB-EC6E-F8A05EBE8E84}"/>
                </a:ext>
              </a:extLst>
            </p:cNvPr>
            <p:cNvSpPr txBox="1"/>
            <p:nvPr/>
          </p:nvSpPr>
          <p:spPr>
            <a:xfrm>
              <a:off x="2719599" y="2318580"/>
              <a:ext cx="150006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Data generation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882C676-6E3A-202C-728F-6121496D913B}"/>
                </a:ext>
              </a:extLst>
            </p:cNvPr>
            <p:cNvSpPr txBox="1"/>
            <p:nvPr/>
          </p:nvSpPr>
          <p:spPr>
            <a:xfrm>
              <a:off x="2720998" y="3737719"/>
              <a:ext cx="8107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Raw</a:t>
              </a:r>
            </a:p>
            <a:p>
              <a:r>
                <a:rPr lang="en-AU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Data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23A4F50-8BF1-93CC-2D8B-6BB6262A4870}"/>
                </a:ext>
              </a:extLst>
            </p:cNvPr>
            <p:cNvSpPr txBox="1"/>
            <p:nvPr/>
          </p:nvSpPr>
          <p:spPr>
            <a:xfrm>
              <a:off x="5816917" y="1069283"/>
              <a:ext cx="150006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Data processing</a:t>
              </a:r>
            </a:p>
          </p:txBody>
        </p:sp>
        <p:sp>
          <p:nvSpPr>
            <p:cNvPr id="27" name="Title 1">
              <a:extLst>
                <a:ext uri="{FF2B5EF4-FFF2-40B4-BE49-F238E27FC236}">
                  <a16:creationId xmlns:a16="http://schemas.microsoft.com/office/drawing/2014/main" id="{2DCF113A-45BD-6D65-26B1-66675B923A8A}"/>
                </a:ext>
              </a:extLst>
            </p:cNvPr>
            <p:cNvSpPr txBox="1">
              <a:spLocks/>
            </p:cNvSpPr>
            <p:nvPr/>
          </p:nvSpPr>
          <p:spPr>
            <a:xfrm>
              <a:off x="262848" y="212404"/>
              <a:ext cx="8312940" cy="432048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algn="l" defTabSz="914400" rtl="0" eaLnBrk="1" latinLnBrk="0" hangingPunct="1">
                <a:spcBef>
                  <a:spcPct val="0"/>
                </a:spcBef>
                <a:buNone/>
                <a:defRPr sz="2000" b="1" i="0" kern="1200" baseline="0">
                  <a:solidFill>
                    <a:srgbClr val="003C69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Where do I start?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A08FF14-7BF4-C6E5-66B5-8A1901CD50E9}"/>
                </a:ext>
              </a:extLst>
            </p:cNvPr>
            <p:cNvSpPr txBox="1"/>
            <p:nvPr/>
          </p:nvSpPr>
          <p:spPr>
            <a:xfrm>
              <a:off x="262848" y="6460930"/>
              <a:ext cx="134363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AU" sz="10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Asad Prodhan PhD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74051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9113507-16ED-097A-90F6-3E684085B9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5" name="Rectangle 2054">
            <a:extLst>
              <a:ext uri="{FF2B5EF4-FFF2-40B4-BE49-F238E27FC236}">
                <a16:creationId xmlns:a16="http://schemas.microsoft.com/office/drawing/2014/main" id="{AFF8D2E5-2C4E-47B1-930B-6C82B7C31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4B79801-AA5A-C892-8429-EEEA57C35D18}"/>
              </a:ext>
            </a:extLst>
          </p:cNvPr>
          <p:cNvSpPr txBox="1">
            <a:spLocks/>
          </p:cNvSpPr>
          <p:nvPr/>
        </p:nvSpPr>
        <p:spPr>
          <a:xfrm>
            <a:off x="841248" y="251312"/>
            <a:ext cx="10506456" cy="10102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i="0" kern="1200" baseline="0">
                <a:solidFill>
                  <a:srgbClr val="003C69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Steep learning curve but REWARDING</a:t>
            </a:r>
          </a:p>
        </p:txBody>
      </p:sp>
      <p:sp>
        <p:nvSpPr>
          <p:cNvPr id="2061" name="Rectangle 2060">
            <a:extLst>
              <a:ext uri="{FF2B5EF4-FFF2-40B4-BE49-F238E27FC236}">
                <a16:creationId xmlns:a16="http://schemas.microsoft.com/office/drawing/2014/main" id="{801E4ADA-0EA9-4930-846E-3C11E8BED6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17618"/>
            <a:ext cx="128016" cy="63141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62" name="Rectangle 2061">
            <a:extLst>
              <a:ext uri="{FF2B5EF4-FFF2-40B4-BE49-F238E27FC236}">
                <a16:creationId xmlns:a16="http://schemas.microsoft.com/office/drawing/2014/main" id="{FB92FFCE-0C90-454E-AA25-D4EE9A6C39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1380864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2050" name="Picture 2" descr="MinION | Oxford Nanopore Technologies">
            <a:extLst>
              <a:ext uri="{FF2B5EF4-FFF2-40B4-BE49-F238E27FC236}">
                <a16:creationId xmlns:a16="http://schemas.microsoft.com/office/drawing/2014/main" id="{A5D54942-E18C-B57C-D13B-C8924F1872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8401" y="1995724"/>
            <a:ext cx="2654740" cy="1685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8" descr="Field Sequencing">
            <a:extLst>
              <a:ext uri="{FF2B5EF4-FFF2-40B4-BE49-F238E27FC236}">
                <a16:creationId xmlns:a16="http://schemas.microsoft.com/office/drawing/2014/main" id="{6EA80B0B-67DB-FF1D-06B2-3200C3420A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21" r="34924" b="-2"/>
          <a:stretch/>
        </p:blipFill>
        <p:spPr bwMode="auto">
          <a:xfrm>
            <a:off x="7123272" y="4064724"/>
            <a:ext cx="1590035" cy="2122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10" descr="Environmental DNA sequencing with Oxford Nanopore: in the lab and in the  field">
            <a:extLst>
              <a:ext uri="{FF2B5EF4-FFF2-40B4-BE49-F238E27FC236}">
                <a16:creationId xmlns:a16="http://schemas.microsoft.com/office/drawing/2014/main" id="{D13B1F1B-42FC-D970-69D5-E4296605BB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127" b="2"/>
          <a:stretch/>
        </p:blipFill>
        <p:spPr bwMode="auto">
          <a:xfrm>
            <a:off x="8880586" y="4046288"/>
            <a:ext cx="1590035" cy="2131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6" descr="Pocket-sized sequencers start to pay off big | Science">
            <a:extLst>
              <a:ext uri="{FF2B5EF4-FFF2-40B4-BE49-F238E27FC236}">
                <a16:creationId xmlns:a16="http://schemas.microsoft.com/office/drawing/2014/main" id="{634280E7-7D4A-DD3A-8D2E-3806948D3E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46" r="31549" b="1"/>
          <a:stretch/>
        </p:blipFill>
        <p:spPr bwMode="auto">
          <a:xfrm>
            <a:off x="3622675" y="4064724"/>
            <a:ext cx="1590036" cy="2122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4" descr="MinION - 인코덤, 생물정보 전문위키">
            <a:extLst>
              <a:ext uri="{FF2B5EF4-FFF2-40B4-BE49-F238E27FC236}">
                <a16:creationId xmlns:a16="http://schemas.microsoft.com/office/drawing/2014/main" id="{88D2B342-56EA-6757-3593-620A06AF04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90" r="12345" b="2"/>
          <a:stretch/>
        </p:blipFill>
        <p:spPr bwMode="auto">
          <a:xfrm>
            <a:off x="5366152" y="4064724"/>
            <a:ext cx="1576006" cy="2122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12" descr="DNA sequencing in microgravity on the International Space Station (ISS)  using the MinION">
            <a:extLst>
              <a:ext uri="{FF2B5EF4-FFF2-40B4-BE49-F238E27FC236}">
                <a16:creationId xmlns:a16="http://schemas.microsoft.com/office/drawing/2014/main" id="{E658A9F5-9A42-582E-C08F-A78C771F52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39" t="6398" r="9490" b="6866"/>
          <a:stretch/>
        </p:blipFill>
        <p:spPr bwMode="auto">
          <a:xfrm>
            <a:off x="6791398" y="1650222"/>
            <a:ext cx="3693056" cy="2245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person and person in lab coats looking at a computer screen&#10;&#10;Description automatically generated">
            <a:extLst>
              <a:ext uri="{FF2B5EF4-FFF2-40B4-BE49-F238E27FC236}">
                <a16:creationId xmlns:a16="http://schemas.microsoft.com/office/drawing/2014/main" id="{9285E92D-742A-EED8-38DC-5CA95ED7CA3C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923" b="-2"/>
          <a:stretch/>
        </p:blipFill>
        <p:spPr>
          <a:xfrm rot="5400000">
            <a:off x="4471467" y="1708076"/>
            <a:ext cx="2245060" cy="212935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B2C1747-0C8F-4C07-33C1-19505BB0754C}"/>
              </a:ext>
            </a:extLst>
          </p:cNvPr>
          <p:cNvSpPr txBox="1"/>
          <p:nvPr/>
        </p:nvSpPr>
        <p:spPr>
          <a:xfrm>
            <a:off x="262848" y="6460930"/>
            <a:ext cx="134363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AU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Asad Prodhan PhD</a:t>
            </a:r>
          </a:p>
        </p:txBody>
      </p:sp>
    </p:spTree>
    <p:extLst>
      <p:ext uri="{BB962C8B-B14F-4D97-AF65-F5344CB8AC3E}">
        <p14:creationId xmlns:p14="http://schemas.microsoft.com/office/powerpoint/2010/main" val="38066913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19A97B-336E-CC91-06BD-007AAC0433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919DE227-1BE2-3AAC-EF9D-6BE0650AF8A8}"/>
              </a:ext>
            </a:extLst>
          </p:cNvPr>
          <p:cNvGrpSpPr/>
          <p:nvPr/>
        </p:nvGrpSpPr>
        <p:grpSpPr>
          <a:xfrm>
            <a:off x="159797" y="212404"/>
            <a:ext cx="11536117" cy="6494747"/>
            <a:chOff x="159797" y="212404"/>
            <a:chExt cx="11536117" cy="6494747"/>
          </a:xfrm>
        </p:grpSpPr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95EDBE4F-1C83-2BEF-1334-FF6E61329DAB}"/>
                </a:ext>
              </a:extLst>
            </p:cNvPr>
            <p:cNvSpPr txBox="1">
              <a:spLocks/>
            </p:cNvSpPr>
            <p:nvPr/>
          </p:nvSpPr>
          <p:spPr>
            <a:xfrm>
              <a:off x="262848" y="212404"/>
              <a:ext cx="8312940" cy="432048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algn="l" defTabSz="914400" rtl="0" eaLnBrk="1" latinLnBrk="0" hangingPunct="1">
                <a:spcBef>
                  <a:spcPct val="0"/>
                </a:spcBef>
                <a:buNone/>
                <a:defRPr sz="2000" b="1" i="0" kern="1200" baseline="0">
                  <a:solidFill>
                    <a:srgbClr val="003C69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What is bioinformatics?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F7A8C29-9ADD-B0C2-BFDB-1FDB1B8EA44B}"/>
                </a:ext>
              </a:extLst>
            </p:cNvPr>
            <p:cNvSpPr txBox="1"/>
            <p:nvPr/>
          </p:nvSpPr>
          <p:spPr>
            <a:xfrm>
              <a:off x="262848" y="6460930"/>
              <a:ext cx="134363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AU" sz="10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Asad Prodhan PhD</a:t>
              </a:r>
            </a:p>
          </p:txBody>
        </p:sp>
        <p:sp>
          <p:nvSpPr>
            <p:cNvPr id="2" name="Title 1">
              <a:extLst>
                <a:ext uri="{FF2B5EF4-FFF2-40B4-BE49-F238E27FC236}">
                  <a16:creationId xmlns:a16="http://schemas.microsoft.com/office/drawing/2014/main" id="{23A30CFE-A7DF-E13E-B107-9A114074672E}"/>
                </a:ext>
              </a:extLst>
            </p:cNvPr>
            <p:cNvSpPr txBox="1">
              <a:spLocks/>
            </p:cNvSpPr>
            <p:nvPr/>
          </p:nvSpPr>
          <p:spPr>
            <a:xfrm>
              <a:off x="159797" y="1124878"/>
              <a:ext cx="10564427" cy="739433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algn="l" defTabSz="914400" rtl="0" eaLnBrk="1" latinLnBrk="0" hangingPunct="1">
                <a:spcBef>
                  <a:spcPct val="0"/>
                </a:spcBef>
                <a:buNone/>
                <a:defRPr sz="2000" b="1" i="0" kern="1200" baseline="0">
                  <a:solidFill>
                    <a:srgbClr val="003C69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lvl="1"/>
              <a:r>
                <a:rPr lang="en-US" sz="3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Bioinformatics = Biological Information Processing</a:t>
              </a:r>
            </a:p>
          </p:txBody>
        </p:sp>
        <p:pic>
          <p:nvPicPr>
            <p:cNvPr id="6" name="Graphic 5" descr="Programmer male with solid fill">
              <a:extLst>
                <a:ext uri="{FF2B5EF4-FFF2-40B4-BE49-F238E27FC236}">
                  <a16:creationId xmlns:a16="http://schemas.microsoft.com/office/drawing/2014/main" id="{24FD7F18-357A-3497-2B56-7F1C352DF8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568661" y="2500136"/>
              <a:ext cx="2548647" cy="2548647"/>
            </a:xfrm>
            <a:prstGeom prst="rect">
              <a:avLst/>
            </a:prstGeom>
          </p:spPr>
        </p:pic>
        <p:pic>
          <p:nvPicPr>
            <p:cNvPr id="11" name="Picture 10" descr="Chart, bar chart&#10;&#10;Description automatically generated">
              <a:extLst>
                <a:ext uri="{FF2B5EF4-FFF2-40B4-BE49-F238E27FC236}">
                  <a16:creationId xmlns:a16="http://schemas.microsoft.com/office/drawing/2014/main" id="{752CB8DD-B9CD-0473-2C9E-30636F7191A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5155" y="3117263"/>
              <a:ext cx="3760839" cy="1876427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8437C72E-ECB1-B1E3-EA98-3E1F8D2B5E1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949449" y="2276397"/>
              <a:ext cx="2233388" cy="2895670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CD8DF46-7E05-ACA4-9FF4-728E23D4E5E0}"/>
                </a:ext>
              </a:extLst>
            </p:cNvPr>
            <p:cNvSpPr txBox="1"/>
            <p:nvPr/>
          </p:nvSpPr>
          <p:spPr>
            <a:xfrm>
              <a:off x="1118681" y="5233481"/>
              <a:ext cx="275292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dirty="0">
                  <a:latin typeface="Arial" panose="020B0604020202020204" pitchFamily="34" charset="0"/>
                  <a:cs typeface="Arial" panose="020B0604020202020204" pitchFamily="34" charset="0"/>
                </a:rPr>
                <a:t>Biological Information (DNA sequence data)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30E9044-04EB-83DA-B75E-0A80E30DC1C4}"/>
                </a:ext>
              </a:extLst>
            </p:cNvPr>
            <p:cNvSpPr txBox="1"/>
            <p:nvPr/>
          </p:nvSpPr>
          <p:spPr>
            <a:xfrm>
              <a:off x="5463716" y="5249691"/>
              <a:ext cx="275292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dirty="0">
                  <a:latin typeface="Arial" panose="020B0604020202020204" pitchFamily="34" charset="0"/>
                  <a:cs typeface="Arial" panose="020B0604020202020204" pitchFamily="34" charset="0"/>
                </a:rPr>
                <a:t>Processing</a:t>
              </a:r>
            </a:p>
            <a:p>
              <a:pPr algn="ctr"/>
              <a:r>
                <a:rPr lang="en-AU" dirty="0">
                  <a:latin typeface="Arial" panose="020B0604020202020204" pitchFamily="34" charset="0"/>
                  <a:cs typeface="Arial" panose="020B0604020202020204" pitchFamily="34" charset="0"/>
                </a:rPr>
                <a:t>(Computer + Computing)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A1E8B9D-7D8C-7600-B5BE-EC68592CE4AF}"/>
                </a:ext>
              </a:extLst>
            </p:cNvPr>
            <p:cNvSpPr txBox="1"/>
            <p:nvPr/>
          </p:nvSpPr>
          <p:spPr>
            <a:xfrm>
              <a:off x="8216644" y="5246444"/>
              <a:ext cx="3479270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dirty="0">
                  <a:latin typeface="Arial" panose="020B0604020202020204" pitchFamily="34" charset="0"/>
                  <a:cs typeface="Arial" panose="020B0604020202020204" pitchFamily="34" charset="0"/>
                </a:rPr>
                <a:t>Biological Insight</a:t>
              </a:r>
            </a:p>
            <a:p>
              <a:pPr algn="ctr"/>
              <a:r>
                <a:rPr lang="en-AU" dirty="0">
                  <a:latin typeface="Arial" panose="020B0604020202020204" pitchFamily="34" charset="0"/>
                  <a:cs typeface="Arial" panose="020B0604020202020204" pitchFamily="34" charset="0"/>
                </a:rPr>
                <a:t>(</a:t>
              </a:r>
              <a:r>
                <a:rPr lang="en-AU" sz="1400" dirty="0">
                  <a:latin typeface="Arial" panose="020B0604020202020204" pitchFamily="34" charset="0"/>
                  <a:cs typeface="Arial" panose="020B0604020202020204" pitchFamily="34" charset="0"/>
                </a:rPr>
                <a:t>Phylogenetic tree)</a:t>
              </a:r>
            </a:p>
            <a:p>
              <a:pPr algn="ctr"/>
              <a:r>
                <a:rPr lang="en-AU" sz="1400" dirty="0">
                  <a:latin typeface="Arial" panose="020B0604020202020204" pitchFamily="34" charset="0"/>
                  <a:cs typeface="Arial" panose="020B0604020202020204" pitchFamily="34" charset="0"/>
                  <a:hlinkClick r:id="rId6"/>
                </a:rPr>
                <a:t>nature.com/articles/s41598-023-37425-1</a:t>
              </a:r>
              <a:endParaRPr lang="en-AU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Arrow: Right 17">
              <a:extLst>
                <a:ext uri="{FF2B5EF4-FFF2-40B4-BE49-F238E27FC236}">
                  <a16:creationId xmlns:a16="http://schemas.microsoft.com/office/drawing/2014/main" id="{2C1F340E-9726-62E0-694C-00679298492D}"/>
                </a:ext>
              </a:extLst>
            </p:cNvPr>
            <p:cNvSpPr/>
            <p:nvPr/>
          </p:nvSpPr>
          <p:spPr>
            <a:xfrm>
              <a:off x="4946090" y="3890246"/>
              <a:ext cx="622571" cy="544749"/>
            </a:xfrm>
            <a:prstGeom prst="rightArrow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19" name="Arrow: Right 18">
              <a:extLst>
                <a:ext uri="{FF2B5EF4-FFF2-40B4-BE49-F238E27FC236}">
                  <a16:creationId xmlns:a16="http://schemas.microsoft.com/office/drawing/2014/main" id="{D232E70A-52BA-683A-C4E6-2C4201EC4DAA}"/>
                </a:ext>
              </a:extLst>
            </p:cNvPr>
            <p:cNvSpPr/>
            <p:nvPr/>
          </p:nvSpPr>
          <p:spPr>
            <a:xfrm>
              <a:off x="7968159" y="3877275"/>
              <a:ext cx="622571" cy="544749"/>
            </a:xfrm>
            <a:prstGeom prst="rightArrow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</p:grpSp>
    </p:spTree>
    <p:extLst>
      <p:ext uri="{BB962C8B-B14F-4D97-AF65-F5344CB8AC3E}">
        <p14:creationId xmlns:p14="http://schemas.microsoft.com/office/powerpoint/2010/main" val="41377783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D5D7D8-5684-A7C3-DBDB-A2329F2828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>
            <a:extLst>
              <a:ext uri="{FF2B5EF4-FFF2-40B4-BE49-F238E27FC236}">
                <a16:creationId xmlns:a16="http://schemas.microsoft.com/office/drawing/2014/main" id="{4E453B5F-F73D-20A5-3163-C2E73176E375}"/>
              </a:ext>
            </a:extLst>
          </p:cNvPr>
          <p:cNvGrpSpPr/>
          <p:nvPr/>
        </p:nvGrpSpPr>
        <p:grpSpPr>
          <a:xfrm>
            <a:off x="262848" y="212404"/>
            <a:ext cx="11480674" cy="6538993"/>
            <a:chOff x="262848" y="212404"/>
            <a:chExt cx="11480674" cy="6538993"/>
          </a:xfrm>
        </p:grpSpPr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3A2FADAF-C350-30D9-CAF3-3AD806751A7E}"/>
                </a:ext>
              </a:extLst>
            </p:cNvPr>
            <p:cNvSpPr txBox="1">
              <a:spLocks/>
            </p:cNvSpPr>
            <p:nvPr/>
          </p:nvSpPr>
          <p:spPr>
            <a:xfrm>
              <a:off x="262848" y="212404"/>
              <a:ext cx="9582488" cy="432048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algn="l" defTabSz="914400" rtl="0" eaLnBrk="1" latinLnBrk="0" hangingPunct="1">
                <a:spcBef>
                  <a:spcPct val="0"/>
                </a:spcBef>
                <a:buNone/>
                <a:defRPr sz="2000" b="1" i="0" kern="1200" baseline="0">
                  <a:solidFill>
                    <a:srgbClr val="003C69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Bioinformatics applications. An example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261518C-1A62-CC73-3A64-A6189F25646C}"/>
                </a:ext>
              </a:extLst>
            </p:cNvPr>
            <p:cNvSpPr txBox="1"/>
            <p:nvPr/>
          </p:nvSpPr>
          <p:spPr>
            <a:xfrm>
              <a:off x="262848" y="6460930"/>
              <a:ext cx="134363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AU" sz="10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Asad Prodhan PhD</a:t>
              </a:r>
            </a:p>
          </p:txBody>
        </p:sp>
        <p:pic>
          <p:nvPicPr>
            <p:cNvPr id="72" name="Picture 2" descr="This illustration of SARS-CoV-2's family tree is full of surprises : Goats  and Soda : NPR">
              <a:extLst>
                <a:ext uri="{FF2B5EF4-FFF2-40B4-BE49-F238E27FC236}">
                  <a16:creationId xmlns:a16="http://schemas.microsoft.com/office/drawing/2014/main" id="{E829955F-0816-2C50-41FE-4D98113966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71316" y="2745242"/>
              <a:ext cx="4872205" cy="32774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4C3B345-B115-1765-E53B-EBA8246F5BFC}"/>
                </a:ext>
              </a:extLst>
            </p:cNvPr>
            <p:cNvSpPr txBox="1"/>
            <p:nvPr/>
          </p:nvSpPr>
          <p:spPr>
            <a:xfrm>
              <a:off x="2413472" y="2466181"/>
              <a:ext cx="1743750" cy="36603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AU" dirty="0">
                  <a:latin typeface="Arial" panose="020B0604020202020204" pitchFamily="34" charset="0"/>
                  <a:cs typeface="Arial" panose="020B0604020202020204" pitchFamily="34" charset="0"/>
                </a:rPr>
                <a:t>DNA extraction</a:t>
              </a:r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16EE0079-F35F-AD0D-04C3-317B65EFE75E}"/>
                </a:ext>
              </a:extLst>
            </p:cNvPr>
            <p:cNvGrpSpPr/>
            <p:nvPr/>
          </p:nvGrpSpPr>
          <p:grpSpPr>
            <a:xfrm>
              <a:off x="2695265" y="956364"/>
              <a:ext cx="979740" cy="1497258"/>
              <a:chOff x="5038435" y="503387"/>
              <a:chExt cx="1625600" cy="1764145"/>
            </a:xfrm>
          </p:grpSpPr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58C55086-6BE7-6E6A-98B6-247A6595B29F}"/>
                  </a:ext>
                </a:extLst>
              </p:cNvPr>
              <p:cNvSpPr/>
              <p:nvPr/>
            </p:nvSpPr>
            <p:spPr>
              <a:xfrm>
                <a:off x="5038435" y="503387"/>
                <a:ext cx="1625600" cy="1764145"/>
              </a:xfrm>
              <a:custGeom>
                <a:avLst/>
                <a:gdLst>
                  <a:gd name="connsiteX0" fmla="*/ 38151 w 1190676"/>
                  <a:gd name="connsiteY0" fmla="*/ 990600 h 2228850"/>
                  <a:gd name="connsiteX1" fmla="*/ 66726 w 1190676"/>
                  <a:gd name="connsiteY1" fmla="*/ 1038225 h 2228850"/>
                  <a:gd name="connsiteX2" fmla="*/ 104826 w 1190676"/>
                  <a:gd name="connsiteY2" fmla="*/ 1076325 h 2228850"/>
                  <a:gd name="connsiteX3" fmla="*/ 142926 w 1190676"/>
                  <a:gd name="connsiteY3" fmla="*/ 1152525 h 2228850"/>
                  <a:gd name="connsiteX4" fmla="*/ 152451 w 1190676"/>
                  <a:gd name="connsiteY4" fmla="*/ 1219200 h 2228850"/>
                  <a:gd name="connsiteX5" fmla="*/ 161976 w 1190676"/>
                  <a:gd name="connsiteY5" fmla="*/ 1247775 h 2228850"/>
                  <a:gd name="connsiteX6" fmla="*/ 171501 w 1190676"/>
                  <a:gd name="connsiteY6" fmla="*/ 1285875 h 2228850"/>
                  <a:gd name="connsiteX7" fmla="*/ 190551 w 1190676"/>
                  <a:gd name="connsiteY7" fmla="*/ 1409700 h 2228850"/>
                  <a:gd name="connsiteX8" fmla="*/ 200076 w 1190676"/>
                  <a:gd name="connsiteY8" fmla="*/ 1438275 h 2228850"/>
                  <a:gd name="connsiteX9" fmla="*/ 209601 w 1190676"/>
                  <a:gd name="connsiteY9" fmla="*/ 1476375 h 2228850"/>
                  <a:gd name="connsiteX10" fmla="*/ 228651 w 1190676"/>
                  <a:gd name="connsiteY10" fmla="*/ 1590675 h 2228850"/>
                  <a:gd name="connsiteX11" fmla="*/ 238176 w 1190676"/>
                  <a:gd name="connsiteY11" fmla="*/ 1638300 h 2228850"/>
                  <a:gd name="connsiteX12" fmla="*/ 247701 w 1190676"/>
                  <a:gd name="connsiteY12" fmla="*/ 1695450 h 2228850"/>
                  <a:gd name="connsiteX13" fmla="*/ 266751 w 1190676"/>
                  <a:gd name="connsiteY13" fmla="*/ 1771650 h 2228850"/>
                  <a:gd name="connsiteX14" fmla="*/ 276276 w 1190676"/>
                  <a:gd name="connsiteY14" fmla="*/ 1857375 h 2228850"/>
                  <a:gd name="connsiteX15" fmla="*/ 295326 w 1190676"/>
                  <a:gd name="connsiteY15" fmla="*/ 1971675 h 2228850"/>
                  <a:gd name="connsiteX16" fmla="*/ 314376 w 1190676"/>
                  <a:gd name="connsiteY16" fmla="*/ 2028825 h 2228850"/>
                  <a:gd name="connsiteX17" fmla="*/ 352476 w 1190676"/>
                  <a:gd name="connsiteY17" fmla="*/ 2105025 h 2228850"/>
                  <a:gd name="connsiteX18" fmla="*/ 409626 w 1190676"/>
                  <a:gd name="connsiteY18" fmla="*/ 2181225 h 2228850"/>
                  <a:gd name="connsiteX19" fmla="*/ 428676 w 1190676"/>
                  <a:gd name="connsiteY19" fmla="*/ 2209800 h 2228850"/>
                  <a:gd name="connsiteX20" fmla="*/ 485826 w 1190676"/>
                  <a:gd name="connsiteY20" fmla="*/ 2219325 h 2228850"/>
                  <a:gd name="connsiteX21" fmla="*/ 533451 w 1190676"/>
                  <a:gd name="connsiteY21" fmla="*/ 2228850 h 2228850"/>
                  <a:gd name="connsiteX22" fmla="*/ 619176 w 1190676"/>
                  <a:gd name="connsiteY22" fmla="*/ 2219325 h 2228850"/>
                  <a:gd name="connsiteX23" fmla="*/ 647751 w 1190676"/>
                  <a:gd name="connsiteY23" fmla="*/ 2200275 h 2228850"/>
                  <a:gd name="connsiteX24" fmla="*/ 723951 w 1190676"/>
                  <a:gd name="connsiteY24" fmla="*/ 2124075 h 2228850"/>
                  <a:gd name="connsiteX25" fmla="*/ 790626 w 1190676"/>
                  <a:gd name="connsiteY25" fmla="*/ 2009775 h 2228850"/>
                  <a:gd name="connsiteX26" fmla="*/ 809676 w 1190676"/>
                  <a:gd name="connsiteY26" fmla="*/ 1981200 h 2228850"/>
                  <a:gd name="connsiteX27" fmla="*/ 828726 w 1190676"/>
                  <a:gd name="connsiteY27" fmla="*/ 1914525 h 2228850"/>
                  <a:gd name="connsiteX28" fmla="*/ 847776 w 1190676"/>
                  <a:gd name="connsiteY28" fmla="*/ 1876425 h 2228850"/>
                  <a:gd name="connsiteX29" fmla="*/ 866826 w 1190676"/>
                  <a:gd name="connsiteY29" fmla="*/ 1790700 h 2228850"/>
                  <a:gd name="connsiteX30" fmla="*/ 895401 w 1190676"/>
                  <a:gd name="connsiteY30" fmla="*/ 1695450 h 2228850"/>
                  <a:gd name="connsiteX31" fmla="*/ 904926 w 1190676"/>
                  <a:gd name="connsiteY31" fmla="*/ 1600200 h 2228850"/>
                  <a:gd name="connsiteX32" fmla="*/ 914451 w 1190676"/>
                  <a:gd name="connsiteY32" fmla="*/ 1562100 h 2228850"/>
                  <a:gd name="connsiteX33" fmla="*/ 923976 w 1190676"/>
                  <a:gd name="connsiteY33" fmla="*/ 1485900 h 2228850"/>
                  <a:gd name="connsiteX34" fmla="*/ 933501 w 1190676"/>
                  <a:gd name="connsiteY34" fmla="*/ 1419225 h 2228850"/>
                  <a:gd name="connsiteX35" fmla="*/ 943026 w 1190676"/>
                  <a:gd name="connsiteY35" fmla="*/ 1343025 h 2228850"/>
                  <a:gd name="connsiteX36" fmla="*/ 962076 w 1190676"/>
                  <a:gd name="connsiteY36" fmla="*/ 1257300 h 2228850"/>
                  <a:gd name="connsiteX37" fmla="*/ 971601 w 1190676"/>
                  <a:gd name="connsiteY37" fmla="*/ 1228725 h 2228850"/>
                  <a:gd name="connsiteX38" fmla="*/ 981126 w 1190676"/>
                  <a:gd name="connsiteY38" fmla="*/ 1171575 h 2228850"/>
                  <a:gd name="connsiteX39" fmla="*/ 1000176 w 1190676"/>
                  <a:gd name="connsiteY39" fmla="*/ 1095375 h 2228850"/>
                  <a:gd name="connsiteX40" fmla="*/ 1009701 w 1190676"/>
                  <a:gd name="connsiteY40" fmla="*/ 1057275 h 2228850"/>
                  <a:gd name="connsiteX41" fmla="*/ 1019226 w 1190676"/>
                  <a:gd name="connsiteY41" fmla="*/ 1019175 h 2228850"/>
                  <a:gd name="connsiteX42" fmla="*/ 1038276 w 1190676"/>
                  <a:gd name="connsiteY42" fmla="*/ 885825 h 2228850"/>
                  <a:gd name="connsiteX43" fmla="*/ 990651 w 1190676"/>
                  <a:gd name="connsiteY43" fmla="*/ 819150 h 2228850"/>
                  <a:gd name="connsiteX44" fmla="*/ 914451 w 1190676"/>
                  <a:gd name="connsiteY44" fmla="*/ 800100 h 2228850"/>
                  <a:gd name="connsiteX45" fmla="*/ 847776 w 1190676"/>
                  <a:gd name="connsiteY45" fmla="*/ 781050 h 2228850"/>
                  <a:gd name="connsiteX46" fmla="*/ 781101 w 1190676"/>
                  <a:gd name="connsiteY46" fmla="*/ 771525 h 2228850"/>
                  <a:gd name="connsiteX47" fmla="*/ 638226 w 1190676"/>
                  <a:gd name="connsiteY47" fmla="*/ 733425 h 2228850"/>
                  <a:gd name="connsiteX48" fmla="*/ 285801 w 1190676"/>
                  <a:gd name="connsiteY48" fmla="*/ 742950 h 2228850"/>
                  <a:gd name="connsiteX49" fmla="*/ 228651 w 1190676"/>
                  <a:gd name="connsiteY49" fmla="*/ 762000 h 2228850"/>
                  <a:gd name="connsiteX50" fmla="*/ 190551 w 1190676"/>
                  <a:gd name="connsiteY50" fmla="*/ 771525 h 2228850"/>
                  <a:gd name="connsiteX51" fmla="*/ 133401 w 1190676"/>
                  <a:gd name="connsiteY51" fmla="*/ 790575 h 2228850"/>
                  <a:gd name="connsiteX52" fmla="*/ 95301 w 1190676"/>
                  <a:gd name="connsiteY52" fmla="*/ 819150 h 2228850"/>
                  <a:gd name="connsiteX53" fmla="*/ 66726 w 1190676"/>
                  <a:gd name="connsiteY53" fmla="*/ 828675 h 2228850"/>
                  <a:gd name="connsiteX54" fmla="*/ 47676 w 1190676"/>
                  <a:gd name="connsiteY54" fmla="*/ 857250 h 2228850"/>
                  <a:gd name="connsiteX55" fmla="*/ 19101 w 1190676"/>
                  <a:gd name="connsiteY55" fmla="*/ 876300 h 2228850"/>
                  <a:gd name="connsiteX56" fmla="*/ 51 w 1190676"/>
                  <a:gd name="connsiteY56" fmla="*/ 942975 h 2228850"/>
                  <a:gd name="connsiteX57" fmla="*/ 19101 w 1190676"/>
                  <a:gd name="connsiteY57" fmla="*/ 981075 h 2228850"/>
                  <a:gd name="connsiteX58" fmla="*/ 47676 w 1190676"/>
                  <a:gd name="connsiteY58" fmla="*/ 990600 h 2228850"/>
                  <a:gd name="connsiteX59" fmla="*/ 76251 w 1190676"/>
                  <a:gd name="connsiteY59" fmla="*/ 1009650 h 2228850"/>
                  <a:gd name="connsiteX60" fmla="*/ 381051 w 1190676"/>
                  <a:gd name="connsiteY60" fmla="*/ 1009650 h 2228850"/>
                  <a:gd name="connsiteX61" fmla="*/ 409626 w 1190676"/>
                  <a:gd name="connsiteY61" fmla="*/ 1019175 h 2228850"/>
                  <a:gd name="connsiteX62" fmla="*/ 457251 w 1190676"/>
                  <a:gd name="connsiteY62" fmla="*/ 1028700 h 2228850"/>
                  <a:gd name="connsiteX63" fmla="*/ 485826 w 1190676"/>
                  <a:gd name="connsiteY63" fmla="*/ 1038225 h 2228850"/>
                  <a:gd name="connsiteX64" fmla="*/ 552501 w 1190676"/>
                  <a:gd name="connsiteY64" fmla="*/ 1047750 h 2228850"/>
                  <a:gd name="connsiteX65" fmla="*/ 933501 w 1190676"/>
                  <a:gd name="connsiteY65" fmla="*/ 1038225 h 2228850"/>
                  <a:gd name="connsiteX66" fmla="*/ 971601 w 1190676"/>
                  <a:gd name="connsiteY66" fmla="*/ 1028700 h 2228850"/>
                  <a:gd name="connsiteX67" fmla="*/ 1028751 w 1190676"/>
                  <a:gd name="connsiteY67" fmla="*/ 1009650 h 2228850"/>
                  <a:gd name="connsiteX68" fmla="*/ 1047801 w 1190676"/>
                  <a:gd name="connsiteY68" fmla="*/ 981075 h 2228850"/>
                  <a:gd name="connsiteX69" fmla="*/ 1057326 w 1190676"/>
                  <a:gd name="connsiteY69" fmla="*/ 933450 h 2228850"/>
                  <a:gd name="connsiteX70" fmla="*/ 1066851 w 1190676"/>
                  <a:gd name="connsiteY70" fmla="*/ 895350 h 2228850"/>
                  <a:gd name="connsiteX71" fmla="*/ 1095426 w 1190676"/>
                  <a:gd name="connsiteY71" fmla="*/ 828675 h 2228850"/>
                  <a:gd name="connsiteX72" fmla="*/ 1114476 w 1190676"/>
                  <a:gd name="connsiteY72" fmla="*/ 742950 h 2228850"/>
                  <a:gd name="connsiteX73" fmla="*/ 1124001 w 1190676"/>
                  <a:gd name="connsiteY73" fmla="*/ 714375 h 2228850"/>
                  <a:gd name="connsiteX74" fmla="*/ 1143051 w 1190676"/>
                  <a:gd name="connsiteY74" fmla="*/ 542925 h 2228850"/>
                  <a:gd name="connsiteX75" fmla="*/ 1162101 w 1190676"/>
                  <a:gd name="connsiteY75" fmla="*/ 419100 h 2228850"/>
                  <a:gd name="connsiteX76" fmla="*/ 1181151 w 1190676"/>
                  <a:gd name="connsiteY76" fmla="*/ 304800 h 2228850"/>
                  <a:gd name="connsiteX77" fmla="*/ 1152576 w 1190676"/>
                  <a:gd name="connsiteY77" fmla="*/ 142875 h 2228850"/>
                  <a:gd name="connsiteX78" fmla="*/ 1143051 w 1190676"/>
                  <a:gd name="connsiteY78" fmla="*/ 28575 h 2228850"/>
                  <a:gd name="connsiteX79" fmla="*/ 1124001 w 1190676"/>
                  <a:gd name="connsiteY79" fmla="*/ 0 h 2228850"/>
                  <a:gd name="connsiteX80" fmla="*/ 943026 w 1190676"/>
                  <a:gd name="connsiteY80" fmla="*/ 19050 h 2228850"/>
                  <a:gd name="connsiteX81" fmla="*/ 914451 w 1190676"/>
                  <a:gd name="connsiteY81" fmla="*/ 28575 h 2228850"/>
                  <a:gd name="connsiteX82" fmla="*/ 885876 w 1190676"/>
                  <a:gd name="connsiteY82" fmla="*/ 57150 h 2228850"/>
                  <a:gd name="connsiteX83" fmla="*/ 866826 w 1190676"/>
                  <a:gd name="connsiteY83" fmla="*/ 95250 h 2228850"/>
                  <a:gd name="connsiteX84" fmla="*/ 857301 w 1190676"/>
                  <a:gd name="connsiteY84" fmla="*/ 123825 h 2228850"/>
                  <a:gd name="connsiteX85" fmla="*/ 847776 w 1190676"/>
                  <a:gd name="connsiteY85" fmla="*/ 180975 h 2228850"/>
                  <a:gd name="connsiteX86" fmla="*/ 866826 w 1190676"/>
                  <a:gd name="connsiteY86" fmla="*/ 361950 h 2228850"/>
                  <a:gd name="connsiteX87" fmla="*/ 876351 w 1190676"/>
                  <a:gd name="connsiteY87" fmla="*/ 390525 h 2228850"/>
                  <a:gd name="connsiteX88" fmla="*/ 885876 w 1190676"/>
                  <a:gd name="connsiteY88" fmla="*/ 428625 h 2228850"/>
                  <a:gd name="connsiteX89" fmla="*/ 962076 w 1190676"/>
                  <a:gd name="connsiteY89" fmla="*/ 485775 h 2228850"/>
                  <a:gd name="connsiteX90" fmla="*/ 990651 w 1190676"/>
                  <a:gd name="connsiteY90" fmla="*/ 495300 h 2228850"/>
                  <a:gd name="connsiteX91" fmla="*/ 1066851 w 1190676"/>
                  <a:gd name="connsiteY91" fmla="*/ 514350 h 2228850"/>
                  <a:gd name="connsiteX92" fmla="*/ 1095426 w 1190676"/>
                  <a:gd name="connsiteY92" fmla="*/ 523875 h 2228850"/>
                  <a:gd name="connsiteX93" fmla="*/ 1152576 w 1190676"/>
                  <a:gd name="connsiteY93" fmla="*/ 504825 h 2228850"/>
                  <a:gd name="connsiteX94" fmla="*/ 1190676 w 1190676"/>
                  <a:gd name="connsiteY94" fmla="*/ 409575 h 2228850"/>
                  <a:gd name="connsiteX95" fmla="*/ 1181151 w 1190676"/>
                  <a:gd name="connsiteY95" fmla="*/ 228600 h 2228850"/>
                  <a:gd name="connsiteX96" fmla="*/ 1152576 w 1190676"/>
                  <a:gd name="connsiteY96" fmla="*/ 161925 h 2228850"/>
                  <a:gd name="connsiteX97" fmla="*/ 1133526 w 1190676"/>
                  <a:gd name="connsiteY97" fmla="*/ 114300 h 2228850"/>
                  <a:gd name="connsiteX98" fmla="*/ 1104951 w 1190676"/>
                  <a:gd name="connsiteY98" fmla="*/ 57150 h 2228850"/>
                  <a:gd name="connsiteX99" fmla="*/ 1076376 w 1190676"/>
                  <a:gd name="connsiteY99" fmla="*/ 38100 h 2228850"/>
                  <a:gd name="connsiteX100" fmla="*/ 1009701 w 1190676"/>
                  <a:gd name="connsiteY100" fmla="*/ 9525 h 2228850"/>
                  <a:gd name="connsiteX101" fmla="*/ 904926 w 1190676"/>
                  <a:gd name="connsiteY101" fmla="*/ 28575 h 2228850"/>
                  <a:gd name="connsiteX102" fmla="*/ 866826 w 1190676"/>
                  <a:gd name="connsiteY102" fmla="*/ 57150 h 2228850"/>
                  <a:gd name="connsiteX103" fmla="*/ 828726 w 1190676"/>
                  <a:gd name="connsiteY103" fmla="*/ 114300 h 2228850"/>
                  <a:gd name="connsiteX104" fmla="*/ 847776 w 1190676"/>
                  <a:gd name="connsiteY104" fmla="*/ 333375 h 2228850"/>
                  <a:gd name="connsiteX105" fmla="*/ 866826 w 1190676"/>
                  <a:gd name="connsiteY105" fmla="*/ 371475 h 2228850"/>
                  <a:gd name="connsiteX106" fmla="*/ 885876 w 1190676"/>
                  <a:gd name="connsiteY106" fmla="*/ 400050 h 2228850"/>
                  <a:gd name="connsiteX107" fmla="*/ 923976 w 1190676"/>
                  <a:gd name="connsiteY107" fmla="*/ 428625 h 2228850"/>
                  <a:gd name="connsiteX108" fmla="*/ 933501 w 1190676"/>
                  <a:gd name="connsiteY108" fmla="*/ 457200 h 2228850"/>
                  <a:gd name="connsiteX109" fmla="*/ 1038276 w 1190676"/>
                  <a:gd name="connsiteY109" fmla="*/ 514350 h 2228850"/>
                  <a:gd name="connsiteX110" fmla="*/ 1066851 w 1190676"/>
                  <a:gd name="connsiteY110" fmla="*/ 533400 h 2228850"/>
                  <a:gd name="connsiteX111" fmla="*/ 1114476 w 1190676"/>
                  <a:gd name="connsiteY111" fmla="*/ 552450 h 2228850"/>
                  <a:gd name="connsiteX112" fmla="*/ 1124001 w 1190676"/>
                  <a:gd name="connsiteY112" fmla="*/ 590550 h 2228850"/>
                  <a:gd name="connsiteX113" fmla="*/ 1095426 w 1190676"/>
                  <a:gd name="connsiteY113" fmla="*/ 733425 h 2228850"/>
                  <a:gd name="connsiteX114" fmla="*/ 1076376 w 1190676"/>
                  <a:gd name="connsiteY114" fmla="*/ 800100 h 2228850"/>
                  <a:gd name="connsiteX115" fmla="*/ 1047801 w 1190676"/>
                  <a:gd name="connsiteY115" fmla="*/ 847725 h 2228850"/>
                  <a:gd name="connsiteX116" fmla="*/ 1019226 w 1190676"/>
                  <a:gd name="connsiteY116" fmla="*/ 942975 h 2228850"/>
                  <a:gd name="connsiteX117" fmla="*/ 1028751 w 1190676"/>
                  <a:gd name="connsiteY117" fmla="*/ 914400 h 2228850"/>
                  <a:gd name="connsiteX118" fmla="*/ 1057326 w 1190676"/>
                  <a:gd name="connsiteY118" fmla="*/ 876300 h 2228850"/>
                  <a:gd name="connsiteX119" fmla="*/ 1095426 w 1190676"/>
                  <a:gd name="connsiteY119" fmla="*/ 800100 h 2228850"/>
                  <a:gd name="connsiteX120" fmla="*/ 1114476 w 1190676"/>
                  <a:gd name="connsiteY120" fmla="*/ 733425 h 2228850"/>
                  <a:gd name="connsiteX121" fmla="*/ 1124001 w 1190676"/>
                  <a:gd name="connsiteY121" fmla="*/ 638175 h 2228850"/>
                  <a:gd name="connsiteX122" fmla="*/ 1143051 w 1190676"/>
                  <a:gd name="connsiteY122" fmla="*/ 542925 h 2228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</a:cxnLst>
                <a:rect l="l" t="t" r="r" b="b"/>
                <a:pathLst>
                  <a:path w="1190676" h="2228850">
                    <a:moveTo>
                      <a:pt x="38151" y="990600"/>
                    </a:moveTo>
                    <a:cubicBezTo>
                      <a:pt x="47676" y="1006475"/>
                      <a:pt x="55360" y="1023612"/>
                      <a:pt x="66726" y="1038225"/>
                    </a:cubicBezTo>
                    <a:cubicBezTo>
                      <a:pt x="77753" y="1052402"/>
                      <a:pt x="93799" y="1062148"/>
                      <a:pt x="104826" y="1076325"/>
                    </a:cubicBezTo>
                    <a:cubicBezTo>
                      <a:pt x="131069" y="1110066"/>
                      <a:pt x="131613" y="1118586"/>
                      <a:pt x="142926" y="1152525"/>
                    </a:cubicBezTo>
                    <a:cubicBezTo>
                      <a:pt x="146101" y="1174750"/>
                      <a:pt x="148048" y="1197185"/>
                      <a:pt x="152451" y="1219200"/>
                    </a:cubicBezTo>
                    <a:cubicBezTo>
                      <a:pt x="154420" y="1229045"/>
                      <a:pt x="159218" y="1238121"/>
                      <a:pt x="161976" y="1247775"/>
                    </a:cubicBezTo>
                    <a:cubicBezTo>
                      <a:pt x="165572" y="1260362"/>
                      <a:pt x="168661" y="1273096"/>
                      <a:pt x="171501" y="1285875"/>
                    </a:cubicBezTo>
                    <a:cubicBezTo>
                      <a:pt x="197009" y="1400661"/>
                      <a:pt x="161684" y="1250933"/>
                      <a:pt x="190551" y="1409700"/>
                    </a:cubicBezTo>
                    <a:cubicBezTo>
                      <a:pt x="192347" y="1419578"/>
                      <a:pt x="197318" y="1428621"/>
                      <a:pt x="200076" y="1438275"/>
                    </a:cubicBezTo>
                    <a:cubicBezTo>
                      <a:pt x="203672" y="1450862"/>
                      <a:pt x="206761" y="1463596"/>
                      <a:pt x="209601" y="1476375"/>
                    </a:cubicBezTo>
                    <a:cubicBezTo>
                      <a:pt x="224566" y="1543718"/>
                      <a:pt x="215398" y="1511159"/>
                      <a:pt x="228651" y="1590675"/>
                    </a:cubicBezTo>
                    <a:cubicBezTo>
                      <a:pt x="231313" y="1606644"/>
                      <a:pt x="235280" y="1622372"/>
                      <a:pt x="238176" y="1638300"/>
                    </a:cubicBezTo>
                    <a:cubicBezTo>
                      <a:pt x="241631" y="1657301"/>
                      <a:pt x="243511" y="1676597"/>
                      <a:pt x="247701" y="1695450"/>
                    </a:cubicBezTo>
                    <a:cubicBezTo>
                      <a:pt x="265430" y="1775229"/>
                      <a:pt x="250284" y="1656381"/>
                      <a:pt x="266751" y="1771650"/>
                    </a:cubicBezTo>
                    <a:cubicBezTo>
                      <a:pt x="270817" y="1800112"/>
                      <a:pt x="272917" y="1828821"/>
                      <a:pt x="276276" y="1857375"/>
                    </a:cubicBezTo>
                    <a:cubicBezTo>
                      <a:pt x="282376" y="1909226"/>
                      <a:pt x="282175" y="1927837"/>
                      <a:pt x="295326" y="1971675"/>
                    </a:cubicBezTo>
                    <a:cubicBezTo>
                      <a:pt x="301096" y="1990909"/>
                      <a:pt x="305396" y="2010864"/>
                      <a:pt x="314376" y="2028825"/>
                    </a:cubicBezTo>
                    <a:cubicBezTo>
                      <a:pt x="327076" y="2054225"/>
                      <a:pt x="335437" y="2082307"/>
                      <a:pt x="352476" y="2105025"/>
                    </a:cubicBezTo>
                    <a:cubicBezTo>
                      <a:pt x="371526" y="2130425"/>
                      <a:pt x="392014" y="2154807"/>
                      <a:pt x="409626" y="2181225"/>
                    </a:cubicBezTo>
                    <a:cubicBezTo>
                      <a:pt x="415976" y="2190750"/>
                      <a:pt x="418437" y="2204680"/>
                      <a:pt x="428676" y="2209800"/>
                    </a:cubicBezTo>
                    <a:cubicBezTo>
                      <a:pt x="445950" y="2218437"/>
                      <a:pt x="466825" y="2215870"/>
                      <a:pt x="485826" y="2219325"/>
                    </a:cubicBezTo>
                    <a:cubicBezTo>
                      <a:pt x="501754" y="2222221"/>
                      <a:pt x="517576" y="2225675"/>
                      <a:pt x="533451" y="2228850"/>
                    </a:cubicBezTo>
                    <a:cubicBezTo>
                      <a:pt x="562026" y="2225675"/>
                      <a:pt x="591284" y="2226298"/>
                      <a:pt x="619176" y="2219325"/>
                    </a:cubicBezTo>
                    <a:cubicBezTo>
                      <a:pt x="630282" y="2216549"/>
                      <a:pt x="639280" y="2207976"/>
                      <a:pt x="647751" y="2200275"/>
                    </a:cubicBezTo>
                    <a:cubicBezTo>
                      <a:pt x="674330" y="2176112"/>
                      <a:pt x="707887" y="2156204"/>
                      <a:pt x="723951" y="2124075"/>
                    </a:cubicBezTo>
                    <a:cubicBezTo>
                      <a:pt x="762765" y="2046447"/>
                      <a:pt x="740712" y="2084646"/>
                      <a:pt x="790626" y="2009775"/>
                    </a:cubicBezTo>
                    <a:lnTo>
                      <a:pt x="809676" y="1981200"/>
                    </a:lnTo>
                    <a:cubicBezTo>
                      <a:pt x="814509" y="1961866"/>
                      <a:pt x="820527" y="1933656"/>
                      <a:pt x="828726" y="1914525"/>
                    </a:cubicBezTo>
                    <a:cubicBezTo>
                      <a:pt x="834319" y="1901474"/>
                      <a:pt x="841426" y="1889125"/>
                      <a:pt x="847776" y="1876425"/>
                    </a:cubicBezTo>
                    <a:cubicBezTo>
                      <a:pt x="853214" y="1849234"/>
                      <a:pt x="858755" y="1817603"/>
                      <a:pt x="866826" y="1790700"/>
                    </a:cubicBezTo>
                    <a:cubicBezTo>
                      <a:pt x="901611" y="1674752"/>
                      <a:pt x="873447" y="1783267"/>
                      <a:pt x="895401" y="1695450"/>
                    </a:cubicBezTo>
                    <a:cubicBezTo>
                      <a:pt x="898576" y="1663700"/>
                      <a:pt x="900413" y="1631788"/>
                      <a:pt x="904926" y="1600200"/>
                    </a:cubicBezTo>
                    <a:cubicBezTo>
                      <a:pt x="906777" y="1587241"/>
                      <a:pt x="912299" y="1575013"/>
                      <a:pt x="914451" y="1562100"/>
                    </a:cubicBezTo>
                    <a:cubicBezTo>
                      <a:pt x="918659" y="1536851"/>
                      <a:pt x="920593" y="1511273"/>
                      <a:pt x="923976" y="1485900"/>
                    </a:cubicBezTo>
                    <a:cubicBezTo>
                      <a:pt x="926943" y="1463646"/>
                      <a:pt x="930534" y="1441479"/>
                      <a:pt x="933501" y="1419225"/>
                    </a:cubicBezTo>
                    <a:cubicBezTo>
                      <a:pt x="936884" y="1393852"/>
                      <a:pt x="939134" y="1368325"/>
                      <a:pt x="943026" y="1343025"/>
                    </a:cubicBezTo>
                    <a:cubicBezTo>
                      <a:pt x="946300" y="1321747"/>
                      <a:pt x="955755" y="1279422"/>
                      <a:pt x="962076" y="1257300"/>
                    </a:cubicBezTo>
                    <a:cubicBezTo>
                      <a:pt x="964834" y="1247646"/>
                      <a:pt x="969423" y="1238526"/>
                      <a:pt x="971601" y="1228725"/>
                    </a:cubicBezTo>
                    <a:cubicBezTo>
                      <a:pt x="975791" y="1209872"/>
                      <a:pt x="977079" y="1190459"/>
                      <a:pt x="981126" y="1171575"/>
                    </a:cubicBezTo>
                    <a:cubicBezTo>
                      <a:pt x="986612" y="1145974"/>
                      <a:pt x="993826" y="1120775"/>
                      <a:pt x="1000176" y="1095375"/>
                    </a:cubicBezTo>
                    <a:lnTo>
                      <a:pt x="1009701" y="1057275"/>
                    </a:lnTo>
                    <a:cubicBezTo>
                      <a:pt x="1012876" y="1044575"/>
                      <a:pt x="1017602" y="1032165"/>
                      <a:pt x="1019226" y="1019175"/>
                    </a:cubicBezTo>
                    <a:cubicBezTo>
                      <a:pt x="1031146" y="923811"/>
                      <a:pt x="1024543" y="968224"/>
                      <a:pt x="1038276" y="885825"/>
                    </a:cubicBezTo>
                    <a:cubicBezTo>
                      <a:pt x="1023378" y="856029"/>
                      <a:pt x="1019612" y="838458"/>
                      <a:pt x="990651" y="819150"/>
                    </a:cubicBezTo>
                    <a:cubicBezTo>
                      <a:pt x="977587" y="810441"/>
                      <a:pt x="922145" y="802024"/>
                      <a:pt x="914451" y="800100"/>
                    </a:cubicBezTo>
                    <a:cubicBezTo>
                      <a:pt x="892027" y="794494"/>
                      <a:pt x="870377" y="785893"/>
                      <a:pt x="847776" y="781050"/>
                    </a:cubicBezTo>
                    <a:cubicBezTo>
                      <a:pt x="825824" y="776346"/>
                      <a:pt x="803116" y="775928"/>
                      <a:pt x="781101" y="771525"/>
                    </a:cubicBezTo>
                    <a:cubicBezTo>
                      <a:pt x="740008" y="763306"/>
                      <a:pt x="679285" y="745156"/>
                      <a:pt x="638226" y="733425"/>
                    </a:cubicBezTo>
                    <a:cubicBezTo>
                      <a:pt x="520751" y="736600"/>
                      <a:pt x="403034" y="734771"/>
                      <a:pt x="285801" y="742950"/>
                    </a:cubicBezTo>
                    <a:cubicBezTo>
                      <a:pt x="265769" y="744348"/>
                      <a:pt x="247885" y="756230"/>
                      <a:pt x="228651" y="762000"/>
                    </a:cubicBezTo>
                    <a:cubicBezTo>
                      <a:pt x="216112" y="765762"/>
                      <a:pt x="203090" y="767763"/>
                      <a:pt x="190551" y="771525"/>
                    </a:cubicBezTo>
                    <a:cubicBezTo>
                      <a:pt x="171317" y="777295"/>
                      <a:pt x="133401" y="790575"/>
                      <a:pt x="133401" y="790575"/>
                    </a:cubicBezTo>
                    <a:cubicBezTo>
                      <a:pt x="120701" y="800100"/>
                      <a:pt x="109084" y="811274"/>
                      <a:pt x="95301" y="819150"/>
                    </a:cubicBezTo>
                    <a:cubicBezTo>
                      <a:pt x="86584" y="824131"/>
                      <a:pt x="74566" y="822403"/>
                      <a:pt x="66726" y="828675"/>
                    </a:cubicBezTo>
                    <a:cubicBezTo>
                      <a:pt x="57787" y="835826"/>
                      <a:pt x="55771" y="849155"/>
                      <a:pt x="47676" y="857250"/>
                    </a:cubicBezTo>
                    <a:cubicBezTo>
                      <a:pt x="39581" y="865345"/>
                      <a:pt x="28626" y="869950"/>
                      <a:pt x="19101" y="876300"/>
                    </a:cubicBezTo>
                    <a:cubicBezTo>
                      <a:pt x="15443" y="887273"/>
                      <a:pt x="-1036" y="934277"/>
                      <a:pt x="51" y="942975"/>
                    </a:cubicBezTo>
                    <a:cubicBezTo>
                      <a:pt x="1812" y="957064"/>
                      <a:pt x="9061" y="971035"/>
                      <a:pt x="19101" y="981075"/>
                    </a:cubicBezTo>
                    <a:cubicBezTo>
                      <a:pt x="26201" y="988175"/>
                      <a:pt x="38696" y="986110"/>
                      <a:pt x="47676" y="990600"/>
                    </a:cubicBezTo>
                    <a:cubicBezTo>
                      <a:pt x="57915" y="995720"/>
                      <a:pt x="66726" y="1003300"/>
                      <a:pt x="76251" y="1009650"/>
                    </a:cubicBezTo>
                    <a:cubicBezTo>
                      <a:pt x="222407" y="1002690"/>
                      <a:pt x="256505" y="991858"/>
                      <a:pt x="381051" y="1009650"/>
                    </a:cubicBezTo>
                    <a:cubicBezTo>
                      <a:pt x="390990" y="1011070"/>
                      <a:pt x="399886" y="1016740"/>
                      <a:pt x="409626" y="1019175"/>
                    </a:cubicBezTo>
                    <a:cubicBezTo>
                      <a:pt x="425332" y="1023102"/>
                      <a:pt x="441545" y="1024773"/>
                      <a:pt x="457251" y="1028700"/>
                    </a:cubicBezTo>
                    <a:cubicBezTo>
                      <a:pt x="466991" y="1031135"/>
                      <a:pt x="475981" y="1036256"/>
                      <a:pt x="485826" y="1038225"/>
                    </a:cubicBezTo>
                    <a:cubicBezTo>
                      <a:pt x="507841" y="1042628"/>
                      <a:pt x="530276" y="1044575"/>
                      <a:pt x="552501" y="1047750"/>
                    </a:cubicBezTo>
                    <a:cubicBezTo>
                      <a:pt x="679501" y="1044575"/>
                      <a:pt x="806592" y="1043994"/>
                      <a:pt x="933501" y="1038225"/>
                    </a:cubicBezTo>
                    <a:cubicBezTo>
                      <a:pt x="946578" y="1037631"/>
                      <a:pt x="959062" y="1032462"/>
                      <a:pt x="971601" y="1028700"/>
                    </a:cubicBezTo>
                    <a:cubicBezTo>
                      <a:pt x="990835" y="1022930"/>
                      <a:pt x="1028751" y="1009650"/>
                      <a:pt x="1028751" y="1009650"/>
                    </a:cubicBezTo>
                    <a:cubicBezTo>
                      <a:pt x="1035101" y="1000125"/>
                      <a:pt x="1043781" y="991794"/>
                      <a:pt x="1047801" y="981075"/>
                    </a:cubicBezTo>
                    <a:cubicBezTo>
                      <a:pt x="1053485" y="965916"/>
                      <a:pt x="1053814" y="949254"/>
                      <a:pt x="1057326" y="933450"/>
                    </a:cubicBezTo>
                    <a:cubicBezTo>
                      <a:pt x="1060166" y="920671"/>
                      <a:pt x="1063255" y="907937"/>
                      <a:pt x="1066851" y="895350"/>
                    </a:cubicBezTo>
                    <a:cubicBezTo>
                      <a:pt x="1085773" y="829122"/>
                      <a:pt x="1064946" y="909955"/>
                      <a:pt x="1095426" y="828675"/>
                    </a:cubicBezTo>
                    <a:cubicBezTo>
                      <a:pt x="1102759" y="809119"/>
                      <a:pt x="1109950" y="761055"/>
                      <a:pt x="1114476" y="742950"/>
                    </a:cubicBezTo>
                    <a:cubicBezTo>
                      <a:pt x="1116911" y="733210"/>
                      <a:pt x="1120826" y="723900"/>
                      <a:pt x="1124001" y="714375"/>
                    </a:cubicBezTo>
                    <a:cubicBezTo>
                      <a:pt x="1130471" y="649677"/>
                      <a:pt x="1134063" y="605844"/>
                      <a:pt x="1143051" y="542925"/>
                    </a:cubicBezTo>
                    <a:cubicBezTo>
                      <a:pt x="1148957" y="501584"/>
                      <a:pt x="1155236" y="460292"/>
                      <a:pt x="1162101" y="419100"/>
                    </a:cubicBezTo>
                    <a:cubicBezTo>
                      <a:pt x="1189957" y="251965"/>
                      <a:pt x="1150022" y="522704"/>
                      <a:pt x="1181151" y="304800"/>
                    </a:cubicBezTo>
                    <a:cubicBezTo>
                      <a:pt x="1171626" y="250825"/>
                      <a:pt x="1157128" y="197495"/>
                      <a:pt x="1152576" y="142875"/>
                    </a:cubicBezTo>
                    <a:cubicBezTo>
                      <a:pt x="1149401" y="104775"/>
                      <a:pt x="1150549" y="66065"/>
                      <a:pt x="1143051" y="28575"/>
                    </a:cubicBezTo>
                    <a:cubicBezTo>
                      <a:pt x="1140806" y="17350"/>
                      <a:pt x="1130351" y="9525"/>
                      <a:pt x="1124001" y="0"/>
                    </a:cubicBezTo>
                    <a:cubicBezTo>
                      <a:pt x="1063676" y="6350"/>
                      <a:pt x="1003128" y="10854"/>
                      <a:pt x="943026" y="19050"/>
                    </a:cubicBezTo>
                    <a:cubicBezTo>
                      <a:pt x="933078" y="20407"/>
                      <a:pt x="922805" y="23006"/>
                      <a:pt x="914451" y="28575"/>
                    </a:cubicBezTo>
                    <a:cubicBezTo>
                      <a:pt x="903243" y="36047"/>
                      <a:pt x="893706" y="46189"/>
                      <a:pt x="885876" y="57150"/>
                    </a:cubicBezTo>
                    <a:cubicBezTo>
                      <a:pt x="877623" y="68704"/>
                      <a:pt x="872419" y="82199"/>
                      <a:pt x="866826" y="95250"/>
                    </a:cubicBezTo>
                    <a:cubicBezTo>
                      <a:pt x="862871" y="104478"/>
                      <a:pt x="859479" y="114024"/>
                      <a:pt x="857301" y="123825"/>
                    </a:cubicBezTo>
                    <a:cubicBezTo>
                      <a:pt x="853111" y="142678"/>
                      <a:pt x="850951" y="161925"/>
                      <a:pt x="847776" y="180975"/>
                    </a:cubicBezTo>
                    <a:cubicBezTo>
                      <a:pt x="852605" y="243751"/>
                      <a:pt x="853377" y="301431"/>
                      <a:pt x="866826" y="361950"/>
                    </a:cubicBezTo>
                    <a:cubicBezTo>
                      <a:pt x="869004" y="371751"/>
                      <a:pt x="873593" y="380871"/>
                      <a:pt x="876351" y="390525"/>
                    </a:cubicBezTo>
                    <a:cubicBezTo>
                      <a:pt x="879947" y="403112"/>
                      <a:pt x="877119" y="418895"/>
                      <a:pt x="885876" y="428625"/>
                    </a:cubicBezTo>
                    <a:cubicBezTo>
                      <a:pt x="907116" y="452225"/>
                      <a:pt x="931955" y="475735"/>
                      <a:pt x="962076" y="485775"/>
                    </a:cubicBezTo>
                    <a:cubicBezTo>
                      <a:pt x="971601" y="488950"/>
                      <a:pt x="980965" y="492658"/>
                      <a:pt x="990651" y="495300"/>
                    </a:cubicBezTo>
                    <a:cubicBezTo>
                      <a:pt x="1015910" y="502189"/>
                      <a:pt x="1042013" y="506071"/>
                      <a:pt x="1066851" y="514350"/>
                    </a:cubicBezTo>
                    <a:lnTo>
                      <a:pt x="1095426" y="523875"/>
                    </a:lnTo>
                    <a:cubicBezTo>
                      <a:pt x="1114476" y="517525"/>
                      <a:pt x="1136725" y="517153"/>
                      <a:pt x="1152576" y="504825"/>
                    </a:cubicBezTo>
                    <a:cubicBezTo>
                      <a:pt x="1181711" y="482164"/>
                      <a:pt x="1184314" y="441383"/>
                      <a:pt x="1190676" y="409575"/>
                    </a:cubicBezTo>
                    <a:cubicBezTo>
                      <a:pt x="1187501" y="349250"/>
                      <a:pt x="1186384" y="288781"/>
                      <a:pt x="1181151" y="228600"/>
                    </a:cubicBezTo>
                    <a:cubicBezTo>
                      <a:pt x="1176978" y="180606"/>
                      <a:pt x="1171780" y="200332"/>
                      <a:pt x="1152576" y="161925"/>
                    </a:cubicBezTo>
                    <a:cubicBezTo>
                      <a:pt x="1144930" y="146632"/>
                      <a:pt x="1139529" y="130309"/>
                      <a:pt x="1133526" y="114300"/>
                    </a:cubicBezTo>
                    <a:cubicBezTo>
                      <a:pt x="1124230" y="89510"/>
                      <a:pt x="1125182" y="77381"/>
                      <a:pt x="1104951" y="57150"/>
                    </a:cubicBezTo>
                    <a:cubicBezTo>
                      <a:pt x="1096856" y="49055"/>
                      <a:pt x="1086315" y="43780"/>
                      <a:pt x="1076376" y="38100"/>
                    </a:cubicBezTo>
                    <a:cubicBezTo>
                      <a:pt x="1043420" y="19268"/>
                      <a:pt x="1041759" y="20211"/>
                      <a:pt x="1009701" y="9525"/>
                    </a:cubicBezTo>
                    <a:cubicBezTo>
                      <a:pt x="995413" y="11311"/>
                      <a:pt x="929594" y="14479"/>
                      <a:pt x="904926" y="28575"/>
                    </a:cubicBezTo>
                    <a:cubicBezTo>
                      <a:pt x="891143" y="36451"/>
                      <a:pt x="877373" y="45285"/>
                      <a:pt x="866826" y="57150"/>
                    </a:cubicBezTo>
                    <a:cubicBezTo>
                      <a:pt x="851615" y="74262"/>
                      <a:pt x="828726" y="114300"/>
                      <a:pt x="828726" y="114300"/>
                    </a:cubicBezTo>
                    <a:cubicBezTo>
                      <a:pt x="829832" y="135312"/>
                      <a:pt x="825573" y="274168"/>
                      <a:pt x="847776" y="333375"/>
                    </a:cubicBezTo>
                    <a:cubicBezTo>
                      <a:pt x="852762" y="346670"/>
                      <a:pt x="859781" y="359147"/>
                      <a:pt x="866826" y="371475"/>
                    </a:cubicBezTo>
                    <a:cubicBezTo>
                      <a:pt x="872506" y="381414"/>
                      <a:pt x="877781" y="391955"/>
                      <a:pt x="885876" y="400050"/>
                    </a:cubicBezTo>
                    <a:cubicBezTo>
                      <a:pt x="897101" y="411275"/>
                      <a:pt x="911276" y="419100"/>
                      <a:pt x="923976" y="428625"/>
                    </a:cubicBezTo>
                    <a:cubicBezTo>
                      <a:pt x="927151" y="438150"/>
                      <a:pt x="926401" y="450100"/>
                      <a:pt x="933501" y="457200"/>
                    </a:cubicBezTo>
                    <a:cubicBezTo>
                      <a:pt x="975741" y="499440"/>
                      <a:pt x="991152" y="490788"/>
                      <a:pt x="1038276" y="514350"/>
                    </a:cubicBezTo>
                    <a:cubicBezTo>
                      <a:pt x="1048515" y="519470"/>
                      <a:pt x="1056612" y="528280"/>
                      <a:pt x="1066851" y="533400"/>
                    </a:cubicBezTo>
                    <a:cubicBezTo>
                      <a:pt x="1082144" y="541046"/>
                      <a:pt x="1098601" y="546100"/>
                      <a:pt x="1114476" y="552450"/>
                    </a:cubicBezTo>
                    <a:cubicBezTo>
                      <a:pt x="1117651" y="565150"/>
                      <a:pt x="1124001" y="577459"/>
                      <a:pt x="1124001" y="590550"/>
                    </a:cubicBezTo>
                    <a:cubicBezTo>
                      <a:pt x="1124001" y="689556"/>
                      <a:pt x="1115366" y="653663"/>
                      <a:pt x="1095426" y="733425"/>
                    </a:cubicBezTo>
                    <a:cubicBezTo>
                      <a:pt x="1092374" y="745632"/>
                      <a:pt x="1083208" y="786435"/>
                      <a:pt x="1076376" y="800100"/>
                    </a:cubicBezTo>
                    <a:cubicBezTo>
                      <a:pt x="1068097" y="816659"/>
                      <a:pt x="1057326" y="831850"/>
                      <a:pt x="1047801" y="847725"/>
                    </a:cubicBezTo>
                    <a:cubicBezTo>
                      <a:pt x="1033406" y="905306"/>
                      <a:pt x="1042416" y="873406"/>
                      <a:pt x="1019226" y="942975"/>
                    </a:cubicBezTo>
                    <a:cubicBezTo>
                      <a:pt x="1016051" y="952500"/>
                      <a:pt x="1022727" y="922432"/>
                      <a:pt x="1028751" y="914400"/>
                    </a:cubicBezTo>
                    <a:cubicBezTo>
                      <a:pt x="1038276" y="901700"/>
                      <a:pt x="1049327" y="890012"/>
                      <a:pt x="1057326" y="876300"/>
                    </a:cubicBezTo>
                    <a:cubicBezTo>
                      <a:pt x="1071635" y="851770"/>
                      <a:pt x="1088538" y="827650"/>
                      <a:pt x="1095426" y="800100"/>
                    </a:cubicBezTo>
                    <a:cubicBezTo>
                      <a:pt x="1107386" y="752260"/>
                      <a:pt x="1100811" y="774419"/>
                      <a:pt x="1114476" y="733425"/>
                    </a:cubicBezTo>
                    <a:cubicBezTo>
                      <a:pt x="1117651" y="701675"/>
                      <a:pt x="1118121" y="669537"/>
                      <a:pt x="1124001" y="638175"/>
                    </a:cubicBezTo>
                    <a:cubicBezTo>
                      <a:pt x="1147067" y="515156"/>
                      <a:pt x="1143051" y="635145"/>
                      <a:pt x="1143051" y="542925"/>
                    </a:cubicBezTo>
                  </a:path>
                </a:pathLst>
              </a:custGeom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061219D4-7FC9-1882-2302-DA5F1D4427F8}"/>
                  </a:ext>
                </a:extLst>
              </p:cNvPr>
              <p:cNvGrpSpPr/>
              <p:nvPr/>
            </p:nvGrpSpPr>
            <p:grpSpPr>
              <a:xfrm>
                <a:off x="5440217" y="1483542"/>
                <a:ext cx="655783" cy="585403"/>
                <a:chOff x="6477000" y="4189847"/>
                <a:chExt cx="1163780" cy="677715"/>
              </a:xfrm>
            </p:grpSpPr>
            <p:grpSp>
              <p:nvGrpSpPr>
                <p:cNvPr id="46" name="Group 45">
                  <a:extLst>
                    <a:ext uri="{FF2B5EF4-FFF2-40B4-BE49-F238E27FC236}">
                      <a16:creationId xmlns:a16="http://schemas.microsoft.com/office/drawing/2014/main" id="{4881F909-2536-3DB0-8C59-F77D8F8BD038}"/>
                    </a:ext>
                  </a:extLst>
                </p:cNvPr>
                <p:cNvGrpSpPr/>
                <p:nvPr/>
              </p:nvGrpSpPr>
              <p:grpSpPr>
                <a:xfrm>
                  <a:off x="6477000" y="4393044"/>
                  <a:ext cx="905162" cy="266702"/>
                  <a:chOff x="6477000" y="3737264"/>
                  <a:chExt cx="905162" cy="266702"/>
                </a:xfrm>
              </p:grpSpPr>
              <p:cxnSp>
                <p:nvCxnSpPr>
                  <p:cNvPr id="57" name="Straight Connector 56">
                    <a:extLst>
                      <a:ext uri="{FF2B5EF4-FFF2-40B4-BE49-F238E27FC236}">
                        <a16:creationId xmlns:a16="http://schemas.microsoft.com/office/drawing/2014/main" id="{C3E8669A-8975-A683-90F9-1715735B3199}"/>
                      </a:ext>
                    </a:extLst>
                  </p:cNvPr>
                  <p:cNvCxnSpPr/>
                  <p:nvPr/>
                </p:nvCxnSpPr>
                <p:spPr>
                  <a:xfrm>
                    <a:off x="6477000" y="3833091"/>
                    <a:ext cx="480290" cy="0"/>
                  </a:xfrm>
                  <a:prstGeom prst="line">
                    <a:avLst/>
                  </a:prstGeom>
                </p:spPr>
                <p:style>
                  <a:lnRef idx="3">
                    <a:schemeClr val="accent4"/>
                  </a:lnRef>
                  <a:fillRef idx="0">
                    <a:schemeClr val="accent4"/>
                  </a:fillRef>
                  <a:effectRef idx="2">
                    <a:schemeClr val="accent4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8" name="Straight Connector 57">
                    <a:extLst>
                      <a:ext uri="{FF2B5EF4-FFF2-40B4-BE49-F238E27FC236}">
                        <a16:creationId xmlns:a16="http://schemas.microsoft.com/office/drawing/2014/main" id="{1E524C76-9822-8F9E-B310-4C143ED9CD99}"/>
                      </a:ext>
                    </a:extLst>
                  </p:cNvPr>
                  <p:cNvCxnSpPr/>
                  <p:nvPr/>
                </p:nvCxnSpPr>
                <p:spPr>
                  <a:xfrm>
                    <a:off x="6666344" y="3737264"/>
                    <a:ext cx="480290" cy="0"/>
                  </a:xfrm>
                  <a:prstGeom prst="line">
                    <a:avLst/>
                  </a:prstGeom>
                </p:spPr>
                <p:style>
                  <a:lnRef idx="3">
                    <a:schemeClr val="accent4"/>
                  </a:lnRef>
                  <a:fillRef idx="0">
                    <a:schemeClr val="accent4"/>
                  </a:fillRef>
                  <a:effectRef idx="2">
                    <a:schemeClr val="accent4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9" name="Straight Connector 58">
                    <a:extLst>
                      <a:ext uri="{FF2B5EF4-FFF2-40B4-BE49-F238E27FC236}">
                        <a16:creationId xmlns:a16="http://schemas.microsoft.com/office/drawing/2014/main" id="{406CA3C7-F687-B2D5-A8E6-8D592F3995B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532417" y="3897746"/>
                    <a:ext cx="849745" cy="0"/>
                  </a:xfrm>
                  <a:prstGeom prst="line">
                    <a:avLst/>
                  </a:prstGeom>
                </p:spPr>
                <p:style>
                  <a:lnRef idx="3">
                    <a:schemeClr val="accent4"/>
                  </a:lnRef>
                  <a:fillRef idx="0">
                    <a:schemeClr val="accent4"/>
                  </a:fillRef>
                  <a:effectRef idx="2">
                    <a:schemeClr val="accent4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0" name="Straight Connector 59">
                    <a:extLst>
                      <a:ext uri="{FF2B5EF4-FFF2-40B4-BE49-F238E27FC236}">
                        <a16:creationId xmlns:a16="http://schemas.microsoft.com/office/drawing/2014/main" id="{91050A37-654C-45CF-4E0C-AFEE653BC40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793345" y="4003966"/>
                    <a:ext cx="304800" cy="0"/>
                  </a:xfrm>
                  <a:prstGeom prst="line">
                    <a:avLst/>
                  </a:prstGeom>
                </p:spPr>
                <p:style>
                  <a:lnRef idx="3">
                    <a:schemeClr val="accent4"/>
                  </a:lnRef>
                  <a:fillRef idx="0">
                    <a:schemeClr val="accent4"/>
                  </a:fillRef>
                  <a:effectRef idx="2">
                    <a:schemeClr val="accent4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47" name="Group 46">
                  <a:extLst>
                    <a:ext uri="{FF2B5EF4-FFF2-40B4-BE49-F238E27FC236}">
                      <a16:creationId xmlns:a16="http://schemas.microsoft.com/office/drawing/2014/main" id="{23655322-0B8F-69E0-ED69-A80EFFEA2201}"/>
                    </a:ext>
                  </a:extLst>
                </p:cNvPr>
                <p:cNvGrpSpPr/>
                <p:nvPr/>
              </p:nvGrpSpPr>
              <p:grpSpPr>
                <a:xfrm>
                  <a:off x="6629400" y="4600860"/>
                  <a:ext cx="905162" cy="266702"/>
                  <a:chOff x="6477000" y="3737264"/>
                  <a:chExt cx="905162" cy="266702"/>
                </a:xfrm>
              </p:grpSpPr>
              <p:cxnSp>
                <p:nvCxnSpPr>
                  <p:cNvPr id="53" name="Straight Connector 52">
                    <a:extLst>
                      <a:ext uri="{FF2B5EF4-FFF2-40B4-BE49-F238E27FC236}">
                        <a16:creationId xmlns:a16="http://schemas.microsoft.com/office/drawing/2014/main" id="{8D388A03-46AA-5752-E052-D21CCD09C507}"/>
                      </a:ext>
                    </a:extLst>
                  </p:cNvPr>
                  <p:cNvCxnSpPr/>
                  <p:nvPr/>
                </p:nvCxnSpPr>
                <p:spPr>
                  <a:xfrm>
                    <a:off x="6477000" y="3833091"/>
                    <a:ext cx="480290" cy="0"/>
                  </a:xfrm>
                  <a:prstGeom prst="line">
                    <a:avLst/>
                  </a:prstGeom>
                </p:spPr>
                <p:style>
                  <a:lnRef idx="3">
                    <a:schemeClr val="accent4"/>
                  </a:lnRef>
                  <a:fillRef idx="0">
                    <a:schemeClr val="accent4"/>
                  </a:fillRef>
                  <a:effectRef idx="2">
                    <a:schemeClr val="accent4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" name="Straight Connector 53">
                    <a:extLst>
                      <a:ext uri="{FF2B5EF4-FFF2-40B4-BE49-F238E27FC236}">
                        <a16:creationId xmlns:a16="http://schemas.microsoft.com/office/drawing/2014/main" id="{38FBE8F1-1422-6B3E-3622-63001877E0E8}"/>
                      </a:ext>
                    </a:extLst>
                  </p:cNvPr>
                  <p:cNvCxnSpPr/>
                  <p:nvPr/>
                </p:nvCxnSpPr>
                <p:spPr>
                  <a:xfrm>
                    <a:off x="6666344" y="3737264"/>
                    <a:ext cx="480290" cy="0"/>
                  </a:xfrm>
                  <a:prstGeom prst="line">
                    <a:avLst/>
                  </a:prstGeom>
                </p:spPr>
                <p:style>
                  <a:lnRef idx="3">
                    <a:schemeClr val="accent4"/>
                  </a:lnRef>
                  <a:fillRef idx="0">
                    <a:schemeClr val="accent4"/>
                  </a:fillRef>
                  <a:effectRef idx="2">
                    <a:schemeClr val="accent4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5" name="Straight Connector 54">
                    <a:extLst>
                      <a:ext uri="{FF2B5EF4-FFF2-40B4-BE49-F238E27FC236}">
                        <a16:creationId xmlns:a16="http://schemas.microsoft.com/office/drawing/2014/main" id="{D5A96E56-E5FD-51F6-3A72-45F1ADDB702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532417" y="3897746"/>
                    <a:ext cx="849745" cy="0"/>
                  </a:xfrm>
                  <a:prstGeom prst="line">
                    <a:avLst/>
                  </a:prstGeom>
                </p:spPr>
                <p:style>
                  <a:lnRef idx="3">
                    <a:schemeClr val="accent4"/>
                  </a:lnRef>
                  <a:fillRef idx="0">
                    <a:schemeClr val="accent4"/>
                  </a:fillRef>
                  <a:effectRef idx="2">
                    <a:schemeClr val="accent4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6" name="Straight Connector 55">
                    <a:extLst>
                      <a:ext uri="{FF2B5EF4-FFF2-40B4-BE49-F238E27FC236}">
                        <a16:creationId xmlns:a16="http://schemas.microsoft.com/office/drawing/2014/main" id="{60F92B94-8C2B-BC28-FA40-86F3C110D03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793345" y="4003966"/>
                    <a:ext cx="304800" cy="0"/>
                  </a:xfrm>
                  <a:prstGeom prst="line">
                    <a:avLst/>
                  </a:prstGeom>
                </p:spPr>
                <p:style>
                  <a:lnRef idx="3">
                    <a:schemeClr val="accent4"/>
                  </a:lnRef>
                  <a:fillRef idx="0">
                    <a:schemeClr val="accent4"/>
                  </a:fillRef>
                  <a:effectRef idx="2">
                    <a:schemeClr val="accent4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48" name="Group 47">
                  <a:extLst>
                    <a:ext uri="{FF2B5EF4-FFF2-40B4-BE49-F238E27FC236}">
                      <a16:creationId xmlns:a16="http://schemas.microsoft.com/office/drawing/2014/main" id="{7627535C-8C27-539B-AEDC-DE1241187C2C}"/>
                    </a:ext>
                  </a:extLst>
                </p:cNvPr>
                <p:cNvGrpSpPr/>
                <p:nvPr/>
              </p:nvGrpSpPr>
              <p:grpSpPr>
                <a:xfrm>
                  <a:off x="6735618" y="4189847"/>
                  <a:ext cx="905162" cy="266702"/>
                  <a:chOff x="6477000" y="3737264"/>
                  <a:chExt cx="905162" cy="266702"/>
                </a:xfrm>
              </p:grpSpPr>
              <p:cxnSp>
                <p:nvCxnSpPr>
                  <p:cNvPr id="49" name="Straight Connector 48">
                    <a:extLst>
                      <a:ext uri="{FF2B5EF4-FFF2-40B4-BE49-F238E27FC236}">
                        <a16:creationId xmlns:a16="http://schemas.microsoft.com/office/drawing/2014/main" id="{6EFE5C90-4908-A960-3E6E-15EE0D179EE0}"/>
                      </a:ext>
                    </a:extLst>
                  </p:cNvPr>
                  <p:cNvCxnSpPr/>
                  <p:nvPr/>
                </p:nvCxnSpPr>
                <p:spPr>
                  <a:xfrm>
                    <a:off x="6477000" y="3833091"/>
                    <a:ext cx="480290" cy="0"/>
                  </a:xfrm>
                  <a:prstGeom prst="line">
                    <a:avLst/>
                  </a:prstGeom>
                </p:spPr>
                <p:style>
                  <a:lnRef idx="3">
                    <a:schemeClr val="accent4"/>
                  </a:lnRef>
                  <a:fillRef idx="0">
                    <a:schemeClr val="accent4"/>
                  </a:fillRef>
                  <a:effectRef idx="2">
                    <a:schemeClr val="accent4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0" name="Straight Connector 49">
                    <a:extLst>
                      <a:ext uri="{FF2B5EF4-FFF2-40B4-BE49-F238E27FC236}">
                        <a16:creationId xmlns:a16="http://schemas.microsoft.com/office/drawing/2014/main" id="{1133830F-D63A-0BCF-DCD7-7C9178EFA34F}"/>
                      </a:ext>
                    </a:extLst>
                  </p:cNvPr>
                  <p:cNvCxnSpPr/>
                  <p:nvPr/>
                </p:nvCxnSpPr>
                <p:spPr>
                  <a:xfrm>
                    <a:off x="6666344" y="3737264"/>
                    <a:ext cx="480290" cy="0"/>
                  </a:xfrm>
                  <a:prstGeom prst="line">
                    <a:avLst/>
                  </a:prstGeom>
                </p:spPr>
                <p:style>
                  <a:lnRef idx="3">
                    <a:schemeClr val="accent4"/>
                  </a:lnRef>
                  <a:fillRef idx="0">
                    <a:schemeClr val="accent4"/>
                  </a:fillRef>
                  <a:effectRef idx="2">
                    <a:schemeClr val="accent4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" name="Straight Connector 50">
                    <a:extLst>
                      <a:ext uri="{FF2B5EF4-FFF2-40B4-BE49-F238E27FC236}">
                        <a16:creationId xmlns:a16="http://schemas.microsoft.com/office/drawing/2014/main" id="{BC1061A7-C7BE-D8FC-6C98-B23DE1DA36C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532417" y="3897746"/>
                    <a:ext cx="849745" cy="0"/>
                  </a:xfrm>
                  <a:prstGeom prst="line">
                    <a:avLst/>
                  </a:prstGeom>
                </p:spPr>
                <p:style>
                  <a:lnRef idx="3">
                    <a:schemeClr val="accent4"/>
                  </a:lnRef>
                  <a:fillRef idx="0">
                    <a:schemeClr val="accent4"/>
                  </a:fillRef>
                  <a:effectRef idx="2">
                    <a:schemeClr val="accent4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" name="Straight Connector 51">
                    <a:extLst>
                      <a:ext uri="{FF2B5EF4-FFF2-40B4-BE49-F238E27FC236}">
                        <a16:creationId xmlns:a16="http://schemas.microsoft.com/office/drawing/2014/main" id="{E6FD4506-8793-6CC0-49D7-71CC16EEA34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793345" y="4003966"/>
                    <a:ext cx="304800" cy="0"/>
                  </a:xfrm>
                  <a:prstGeom prst="line">
                    <a:avLst/>
                  </a:prstGeom>
                </p:spPr>
                <p:style>
                  <a:lnRef idx="3">
                    <a:schemeClr val="accent4"/>
                  </a:lnRef>
                  <a:fillRef idx="0">
                    <a:schemeClr val="accent4"/>
                  </a:fillRef>
                  <a:effectRef idx="2">
                    <a:schemeClr val="accent4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EF7C2748-B677-5301-F4E1-890CF0F7A4FD}"/>
                </a:ext>
              </a:extLst>
            </p:cNvPr>
            <p:cNvCxnSpPr/>
            <p:nvPr/>
          </p:nvCxnSpPr>
          <p:spPr>
            <a:xfrm>
              <a:off x="1941572" y="1872279"/>
              <a:ext cx="620308" cy="0"/>
            </a:xfrm>
            <a:prstGeom prst="straightConnector1">
              <a:avLst/>
            </a:prstGeom>
            <a:ln w="50800">
              <a:solidFill>
                <a:srgbClr val="92D05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003EB7F5-52FA-CE88-7191-C5227AC0A40F}"/>
                </a:ext>
              </a:extLst>
            </p:cNvPr>
            <p:cNvCxnSpPr/>
            <p:nvPr/>
          </p:nvCxnSpPr>
          <p:spPr>
            <a:xfrm>
              <a:off x="3799010" y="1905888"/>
              <a:ext cx="620308" cy="0"/>
            </a:xfrm>
            <a:prstGeom prst="straightConnector1">
              <a:avLst/>
            </a:prstGeom>
            <a:ln w="50800">
              <a:solidFill>
                <a:srgbClr val="92D05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0D48FB48-AACC-DD05-3EC2-D0BCBB7D9AC2}"/>
                </a:ext>
              </a:extLst>
            </p:cNvPr>
            <p:cNvGrpSpPr/>
            <p:nvPr/>
          </p:nvGrpSpPr>
          <p:grpSpPr>
            <a:xfrm>
              <a:off x="4589507" y="972203"/>
              <a:ext cx="979740" cy="1497258"/>
              <a:chOff x="7287315" y="503387"/>
              <a:chExt cx="1625600" cy="1764145"/>
            </a:xfrm>
          </p:grpSpPr>
          <p:pic>
            <p:nvPicPr>
              <p:cNvPr id="38" name="Picture 37" descr="A picture containing text, writing implement, pencil, stationary&#10;&#10;Description automatically generated">
                <a:extLst>
                  <a:ext uri="{FF2B5EF4-FFF2-40B4-BE49-F238E27FC236}">
                    <a16:creationId xmlns:a16="http://schemas.microsoft.com/office/drawing/2014/main" id="{239164FB-1AA4-B7F7-6C06-4986BCA17C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542987" y="1475312"/>
                <a:ext cx="1034119" cy="538831"/>
              </a:xfrm>
              <a:prstGeom prst="rect">
                <a:avLst/>
              </a:prstGeom>
            </p:spPr>
          </p:pic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B62CBA17-396F-F2B0-DE26-186CA40BA212}"/>
                  </a:ext>
                </a:extLst>
              </p:cNvPr>
              <p:cNvSpPr/>
              <p:nvPr/>
            </p:nvSpPr>
            <p:spPr>
              <a:xfrm>
                <a:off x="7287315" y="503387"/>
                <a:ext cx="1625600" cy="1764145"/>
              </a:xfrm>
              <a:custGeom>
                <a:avLst/>
                <a:gdLst>
                  <a:gd name="connsiteX0" fmla="*/ 38151 w 1190676"/>
                  <a:gd name="connsiteY0" fmla="*/ 990600 h 2228850"/>
                  <a:gd name="connsiteX1" fmla="*/ 66726 w 1190676"/>
                  <a:gd name="connsiteY1" fmla="*/ 1038225 h 2228850"/>
                  <a:gd name="connsiteX2" fmla="*/ 104826 w 1190676"/>
                  <a:gd name="connsiteY2" fmla="*/ 1076325 h 2228850"/>
                  <a:gd name="connsiteX3" fmla="*/ 142926 w 1190676"/>
                  <a:gd name="connsiteY3" fmla="*/ 1152525 h 2228850"/>
                  <a:gd name="connsiteX4" fmla="*/ 152451 w 1190676"/>
                  <a:gd name="connsiteY4" fmla="*/ 1219200 h 2228850"/>
                  <a:gd name="connsiteX5" fmla="*/ 161976 w 1190676"/>
                  <a:gd name="connsiteY5" fmla="*/ 1247775 h 2228850"/>
                  <a:gd name="connsiteX6" fmla="*/ 171501 w 1190676"/>
                  <a:gd name="connsiteY6" fmla="*/ 1285875 h 2228850"/>
                  <a:gd name="connsiteX7" fmla="*/ 190551 w 1190676"/>
                  <a:gd name="connsiteY7" fmla="*/ 1409700 h 2228850"/>
                  <a:gd name="connsiteX8" fmla="*/ 200076 w 1190676"/>
                  <a:gd name="connsiteY8" fmla="*/ 1438275 h 2228850"/>
                  <a:gd name="connsiteX9" fmla="*/ 209601 w 1190676"/>
                  <a:gd name="connsiteY9" fmla="*/ 1476375 h 2228850"/>
                  <a:gd name="connsiteX10" fmla="*/ 228651 w 1190676"/>
                  <a:gd name="connsiteY10" fmla="*/ 1590675 h 2228850"/>
                  <a:gd name="connsiteX11" fmla="*/ 238176 w 1190676"/>
                  <a:gd name="connsiteY11" fmla="*/ 1638300 h 2228850"/>
                  <a:gd name="connsiteX12" fmla="*/ 247701 w 1190676"/>
                  <a:gd name="connsiteY12" fmla="*/ 1695450 h 2228850"/>
                  <a:gd name="connsiteX13" fmla="*/ 266751 w 1190676"/>
                  <a:gd name="connsiteY13" fmla="*/ 1771650 h 2228850"/>
                  <a:gd name="connsiteX14" fmla="*/ 276276 w 1190676"/>
                  <a:gd name="connsiteY14" fmla="*/ 1857375 h 2228850"/>
                  <a:gd name="connsiteX15" fmla="*/ 295326 w 1190676"/>
                  <a:gd name="connsiteY15" fmla="*/ 1971675 h 2228850"/>
                  <a:gd name="connsiteX16" fmla="*/ 314376 w 1190676"/>
                  <a:gd name="connsiteY16" fmla="*/ 2028825 h 2228850"/>
                  <a:gd name="connsiteX17" fmla="*/ 352476 w 1190676"/>
                  <a:gd name="connsiteY17" fmla="*/ 2105025 h 2228850"/>
                  <a:gd name="connsiteX18" fmla="*/ 409626 w 1190676"/>
                  <a:gd name="connsiteY18" fmla="*/ 2181225 h 2228850"/>
                  <a:gd name="connsiteX19" fmla="*/ 428676 w 1190676"/>
                  <a:gd name="connsiteY19" fmla="*/ 2209800 h 2228850"/>
                  <a:gd name="connsiteX20" fmla="*/ 485826 w 1190676"/>
                  <a:gd name="connsiteY20" fmla="*/ 2219325 h 2228850"/>
                  <a:gd name="connsiteX21" fmla="*/ 533451 w 1190676"/>
                  <a:gd name="connsiteY21" fmla="*/ 2228850 h 2228850"/>
                  <a:gd name="connsiteX22" fmla="*/ 619176 w 1190676"/>
                  <a:gd name="connsiteY22" fmla="*/ 2219325 h 2228850"/>
                  <a:gd name="connsiteX23" fmla="*/ 647751 w 1190676"/>
                  <a:gd name="connsiteY23" fmla="*/ 2200275 h 2228850"/>
                  <a:gd name="connsiteX24" fmla="*/ 723951 w 1190676"/>
                  <a:gd name="connsiteY24" fmla="*/ 2124075 h 2228850"/>
                  <a:gd name="connsiteX25" fmla="*/ 790626 w 1190676"/>
                  <a:gd name="connsiteY25" fmla="*/ 2009775 h 2228850"/>
                  <a:gd name="connsiteX26" fmla="*/ 809676 w 1190676"/>
                  <a:gd name="connsiteY26" fmla="*/ 1981200 h 2228850"/>
                  <a:gd name="connsiteX27" fmla="*/ 828726 w 1190676"/>
                  <a:gd name="connsiteY27" fmla="*/ 1914525 h 2228850"/>
                  <a:gd name="connsiteX28" fmla="*/ 847776 w 1190676"/>
                  <a:gd name="connsiteY28" fmla="*/ 1876425 h 2228850"/>
                  <a:gd name="connsiteX29" fmla="*/ 866826 w 1190676"/>
                  <a:gd name="connsiteY29" fmla="*/ 1790700 h 2228850"/>
                  <a:gd name="connsiteX30" fmla="*/ 895401 w 1190676"/>
                  <a:gd name="connsiteY30" fmla="*/ 1695450 h 2228850"/>
                  <a:gd name="connsiteX31" fmla="*/ 904926 w 1190676"/>
                  <a:gd name="connsiteY31" fmla="*/ 1600200 h 2228850"/>
                  <a:gd name="connsiteX32" fmla="*/ 914451 w 1190676"/>
                  <a:gd name="connsiteY32" fmla="*/ 1562100 h 2228850"/>
                  <a:gd name="connsiteX33" fmla="*/ 923976 w 1190676"/>
                  <a:gd name="connsiteY33" fmla="*/ 1485900 h 2228850"/>
                  <a:gd name="connsiteX34" fmla="*/ 933501 w 1190676"/>
                  <a:gd name="connsiteY34" fmla="*/ 1419225 h 2228850"/>
                  <a:gd name="connsiteX35" fmla="*/ 943026 w 1190676"/>
                  <a:gd name="connsiteY35" fmla="*/ 1343025 h 2228850"/>
                  <a:gd name="connsiteX36" fmla="*/ 962076 w 1190676"/>
                  <a:gd name="connsiteY36" fmla="*/ 1257300 h 2228850"/>
                  <a:gd name="connsiteX37" fmla="*/ 971601 w 1190676"/>
                  <a:gd name="connsiteY37" fmla="*/ 1228725 h 2228850"/>
                  <a:gd name="connsiteX38" fmla="*/ 981126 w 1190676"/>
                  <a:gd name="connsiteY38" fmla="*/ 1171575 h 2228850"/>
                  <a:gd name="connsiteX39" fmla="*/ 1000176 w 1190676"/>
                  <a:gd name="connsiteY39" fmla="*/ 1095375 h 2228850"/>
                  <a:gd name="connsiteX40" fmla="*/ 1009701 w 1190676"/>
                  <a:gd name="connsiteY40" fmla="*/ 1057275 h 2228850"/>
                  <a:gd name="connsiteX41" fmla="*/ 1019226 w 1190676"/>
                  <a:gd name="connsiteY41" fmla="*/ 1019175 h 2228850"/>
                  <a:gd name="connsiteX42" fmla="*/ 1038276 w 1190676"/>
                  <a:gd name="connsiteY42" fmla="*/ 885825 h 2228850"/>
                  <a:gd name="connsiteX43" fmla="*/ 990651 w 1190676"/>
                  <a:gd name="connsiteY43" fmla="*/ 819150 h 2228850"/>
                  <a:gd name="connsiteX44" fmla="*/ 914451 w 1190676"/>
                  <a:gd name="connsiteY44" fmla="*/ 800100 h 2228850"/>
                  <a:gd name="connsiteX45" fmla="*/ 847776 w 1190676"/>
                  <a:gd name="connsiteY45" fmla="*/ 781050 h 2228850"/>
                  <a:gd name="connsiteX46" fmla="*/ 781101 w 1190676"/>
                  <a:gd name="connsiteY46" fmla="*/ 771525 h 2228850"/>
                  <a:gd name="connsiteX47" fmla="*/ 638226 w 1190676"/>
                  <a:gd name="connsiteY47" fmla="*/ 733425 h 2228850"/>
                  <a:gd name="connsiteX48" fmla="*/ 285801 w 1190676"/>
                  <a:gd name="connsiteY48" fmla="*/ 742950 h 2228850"/>
                  <a:gd name="connsiteX49" fmla="*/ 228651 w 1190676"/>
                  <a:gd name="connsiteY49" fmla="*/ 762000 h 2228850"/>
                  <a:gd name="connsiteX50" fmla="*/ 190551 w 1190676"/>
                  <a:gd name="connsiteY50" fmla="*/ 771525 h 2228850"/>
                  <a:gd name="connsiteX51" fmla="*/ 133401 w 1190676"/>
                  <a:gd name="connsiteY51" fmla="*/ 790575 h 2228850"/>
                  <a:gd name="connsiteX52" fmla="*/ 95301 w 1190676"/>
                  <a:gd name="connsiteY52" fmla="*/ 819150 h 2228850"/>
                  <a:gd name="connsiteX53" fmla="*/ 66726 w 1190676"/>
                  <a:gd name="connsiteY53" fmla="*/ 828675 h 2228850"/>
                  <a:gd name="connsiteX54" fmla="*/ 47676 w 1190676"/>
                  <a:gd name="connsiteY54" fmla="*/ 857250 h 2228850"/>
                  <a:gd name="connsiteX55" fmla="*/ 19101 w 1190676"/>
                  <a:gd name="connsiteY55" fmla="*/ 876300 h 2228850"/>
                  <a:gd name="connsiteX56" fmla="*/ 51 w 1190676"/>
                  <a:gd name="connsiteY56" fmla="*/ 942975 h 2228850"/>
                  <a:gd name="connsiteX57" fmla="*/ 19101 w 1190676"/>
                  <a:gd name="connsiteY57" fmla="*/ 981075 h 2228850"/>
                  <a:gd name="connsiteX58" fmla="*/ 47676 w 1190676"/>
                  <a:gd name="connsiteY58" fmla="*/ 990600 h 2228850"/>
                  <a:gd name="connsiteX59" fmla="*/ 76251 w 1190676"/>
                  <a:gd name="connsiteY59" fmla="*/ 1009650 h 2228850"/>
                  <a:gd name="connsiteX60" fmla="*/ 381051 w 1190676"/>
                  <a:gd name="connsiteY60" fmla="*/ 1009650 h 2228850"/>
                  <a:gd name="connsiteX61" fmla="*/ 409626 w 1190676"/>
                  <a:gd name="connsiteY61" fmla="*/ 1019175 h 2228850"/>
                  <a:gd name="connsiteX62" fmla="*/ 457251 w 1190676"/>
                  <a:gd name="connsiteY62" fmla="*/ 1028700 h 2228850"/>
                  <a:gd name="connsiteX63" fmla="*/ 485826 w 1190676"/>
                  <a:gd name="connsiteY63" fmla="*/ 1038225 h 2228850"/>
                  <a:gd name="connsiteX64" fmla="*/ 552501 w 1190676"/>
                  <a:gd name="connsiteY64" fmla="*/ 1047750 h 2228850"/>
                  <a:gd name="connsiteX65" fmla="*/ 933501 w 1190676"/>
                  <a:gd name="connsiteY65" fmla="*/ 1038225 h 2228850"/>
                  <a:gd name="connsiteX66" fmla="*/ 971601 w 1190676"/>
                  <a:gd name="connsiteY66" fmla="*/ 1028700 h 2228850"/>
                  <a:gd name="connsiteX67" fmla="*/ 1028751 w 1190676"/>
                  <a:gd name="connsiteY67" fmla="*/ 1009650 h 2228850"/>
                  <a:gd name="connsiteX68" fmla="*/ 1047801 w 1190676"/>
                  <a:gd name="connsiteY68" fmla="*/ 981075 h 2228850"/>
                  <a:gd name="connsiteX69" fmla="*/ 1057326 w 1190676"/>
                  <a:gd name="connsiteY69" fmla="*/ 933450 h 2228850"/>
                  <a:gd name="connsiteX70" fmla="*/ 1066851 w 1190676"/>
                  <a:gd name="connsiteY70" fmla="*/ 895350 h 2228850"/>
                  <a:gd name="connsiteX71" fmla="*/ 1095426 w 1190676"/>
                  <a:gd name="connsiteY71" fmla="*/ 828675 h 2228850"/>
                  <a:gd name="connsiteX72" fmla="*/ 1114476 w 1190676"/>
                  <a:gd name="connsiteY72" fmla="*/ 742950 h 2228850"/>
                  <a:gd name="connsiteX73" fmla="*/ 1124001 w 1190676"/>
                  <a:gd name="connsiteY73" fmla="*/ 714375 h 2228850"/>
                  <a:gd name="connsiteX74" fmla="*/ 1143051 w 1190676"/>
                  <a:gd name="connsiteY74" fmla="*/ 542925 h 2228850"/>
                  <a:gd name="connsiteX75" fmla="*/ 1162101 w 1190676"/>
                  <a:gd name="connsiteY75" fmla="*/ 419100 h 2228850"/>
                  <a:gd name="connsiteX76" fmla="*/ 1181151 w 1190676"/>
                  <a:gd name="connsiteY76" fmla="*/ 304800 h 2228850"/>
                  <a:gd name="connsiteX77" fmla="*/ 1152576 w 1190676"/>
                  <a:gd name="connsiteY77" fmla="*/ 142875 h 2228850"/>
                  <a:gd name="connsiteX78" fmla="*/ 1143051 w 1190676"/>
                  <a:gd name="connsiteY78" fmla="*/ 28575 h 2228850"/>
                  <a:gd name="connsiteX79" fmla="*/ 1124001 w 1190676"/>
                  <a:gd name="connsiteY79" fmla="*/ 0 h 2228850"/>
                  <a:gd name="connsiteX80" fmla="*/ 943026 w 1190676"/>
                  <a:gd name="connsiteY80" fmla="*/ 19050 h 2228850"/>
                  <a:gd name="connsiteX81" fmla="*/ 914451 w 1190676"/>
                  <a:gd name="connsiteY81" fmla="*/ 28575 h 2228850"/>
                  <a:gd name="connsiteX82" fmla="*/ 885876 w 1190676"/>
                  <a:gd name="connsiteY82" fmla="*/ 57150 h 2228850"/>
                  <a:gd name="connsiteX83" fmla="*/ 866826 w 1190676"/>
                  <a:gd name="connsiteY83" fmla="*/ 95250 h 2228850"/>
                  <a:gd name="connsiteX84" fmla="*/ 857301 w 1190676"/>
                  <a:gd name="connsiteY84" fmla="*/ 123825 h 2228850"/>
                  <a:gd name="connsiteX85" fmla="*/ 847776 w 1190676"/>
                  <a:gd name="connsiteY85" fmla="*/ 180975 h 2228850"/>
                  <a:gd name="connsiteX86" fmla="*/ 866826 w 1190676"/>
                  <a:gd name="connsiteY86" fmla="*/ 361950 h 2228850"/>
                  <a:gd name="connsiteX87" fmla="*/ 876351 w 1190676"/>
                  <a:gd name="connsiteY87" fmla="*/ 390525 h 2228850"/>
                  <a:gd name="connsiteX88" fmla="*/ 885876 w 1190676"/>
                  <a:gd name="connsiteY88" fmla="*/ 428625 h 2228850"/>
                  <a:gd name="connsiteX89" fmla="*/ 962076 w 1190676"/>
                  <a:gd name="connsiteY89" fmla="*/ 485775 h 2228850"/>
                  <a:gd name="connsiteX90" fmla="*/ 990651 w 1190676"/>
                  <a:gd name="connsiteY90" fmla="*/ 495300 h 2228850"/>
                  <a:gd name="connsiteX91" fmla="*/ 1066851 w 1190676"/>
                  <a:gd name="connsiteY91" fmla="*/ 514350 h 2228850"/>
                  <a:gd name="connsiteX92" fmla="*/ 1095426 w 1190676"/>
                  <a:gd name="connsiteY92" fmla="*/ 523875 h 2228850"/>
                  <a:gd name="connsiteX93" fmla="*/ 1152576 w 1190676"/>
                  <a:gd name="connsiteY93" fmla="*/ 504825 h 2228850"/>
                  <a:gd name="connsiteX94" fmla="*/ 1190676 w 1190676"/>
                  <a:gd name="connsiteY94" fmla="*/ 409575 h 2228850"/>
                  <a:gd name="connsiteX95" fmla="*/ 1181151 w 1190676"/>
                  <a:gd name="connsiteY95" fmla="*/ 228600 h 2228850"/>
                  <a:gd name="connsiteX96" fmla="*/ 1152576 w 1190676"/>
                  <a:gd name="connsiteY96" fmla="*/ 161925 h 2228850"/>
                  <a:gd name="connsiteX97" fmla="*/ 1133526 w 1190676"/>
                  <a:gd name="connsiteY97" fmla="*/ 114300 h 2228850"/>
                  <a:gd name="connsiteX98" fmla="*/ 1104951 w 1190676"/>
                  <a:gd name="connsiteY98" fmla="*/ 57150 h 2228850"/>
                  <a:gd name="connsiteX99" fmla="*/ 1076376 w 1190676"/>
                  <a:gd name="connsiteY99" fmla="*/ 38100 h 2228850"/>
                  <a:gd name="connsiteX100" fmla="*/ 1009701 w 1190676"/>
                  <a:gd name="connsiteY100" fmla="*/ 9525 h 2228850"/>
                  <a:gd name="connsiteX101" fmla="*/ 904926 w 1190676"/>
                  <a:gd name="connsiteY101" fmla="*/ 28575 h 2228850"/>
                  <a:gd name="connsiteX102" fmla="*/ 866826 w 1190676"/>
                  <a:gd name="connsiteY102" fmla="*/ 57150 h 2228850"/>
                  <a:gd name="connsiteX103" fmla="*/ 828726 w 1190676"/>
                  <a:gd name="connsiteY103" fmla="*/ 114300 h 2228850"/>
                  <a:gd name="connsiteX104" fmla="*/ 847776 w 1190676"/>
                  <a:gd name="connsiteY104" fmla="*/ 333375 h 2228850"/>
                  <a:gd name="connsiteX105" fmla="*/ 866826 w 1190676"/>
                  <a:gd name="connsiteY105" fmla="*/ 371475 h 2228850"/>
                  <a:gd name="connsiteX106" fmla="*/ 885876 w 1190676"/>
                  <a:gd name="connsiteY106" fmla="*/ 400050 h 2228850"/>
                  <a:gd name="connsiteX107" fmla="*/ 923976 w 1190676"/>
                  <a:gd name="connsiteY107" fmla="*/ 428625 h 2228850"/>
                  <a:gd name="connsiteX108" fmla="*/ 933501 w 1190676"/>
                  <a:gd name="connsiteY108" fmla="*/ 457200 h 2228850"/>
                  <a:gd name="connsiteX109" fmla="*/ 1038276 w 1190676"/>
                  <a:gd name="connsiteY109" fmla="*/ 514350 h 2228850"/>
                  <a:gd name="connsiteX110" fmla="*/ 1066851 w 1190676"/>
                  <a:gd name="connsiteY110" fmla="*/ 533400 h 2228850"/>
                  <a:gd name="connsiteX111" fmla="*/ 1114476 w 1190676"/>
                  <a:gd name="connsiteY111" fmla="*/ 552450 h 2228850"/>
                  <a:gd name="connsiteX112" fmla="*/ 1124001 w 1190676"/>
                  <a:gd name="connsiteY112" fmla="*/ 590550 h 2228850"/>
                  <a:gd name="connsiteX113" fmla="*/ 1095426 w 1190676"/>
                  <a:gd name="connsiteY113" fmla="*/ 733425 h 2228850"/>
                  <a:gd name="connsiteX114" fmla="*/ 1076376 w 1190676"/>
                  <a:gd name="connsiteY114" fmla="*/ 800100 h 2228850"/>
                  <a:gd name="connsiteX115" fmla="*/ 1047801 w 1190676"/>
                  <a:gd name="connsiteY115" fmla="*/ 847725 h 2228850"/>
                  <a:gd name="connsiteX116" fmla="*/ 1019226 w 1190676"/>
                  <a:gd name="connsiteY116" fmla="*/ 942975 h 2228850"/>
                  <a:gd name="connsiteX117" fmla="*/ 1028751 w 1190676"/>
                  <a:gd name="connsiteY117" fmla="*/ 914400 h 2228850"/>
                  <a:gd name="connsiteX118" fmla="*/ 1057326 w 1190676"/>
                  <a:gd name="connsiteY118" fmla="*/ 876300 h 2228850"/>
                  <a:gd name="connsiteX119" fmla="*/ 1095426 w 1190676"/>
                  <a:gd name="connsiteY119" fmla="*/ 800100 h 2228850"/>
                  <a:gd name="connsiteX120" fmla="*/ 1114476 w 1190676"/>
                  <a:gd name="connsiteY120" fmla="*/ 733425 h 2228850"/>
                  <a:gd name="connsiteX121" fmla="*/ 1124001 w 1190676"/>
                  <a:gd name="connsiteY121" fmla="*/ 638175 h 2228850"/>
                  <a:gd name="connsiteX122" fmla="*/ 1143051 w 1190676"/>
                  <a:gd name="connsiteY122" fmla="*/ 542925 h 2228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</a:cxnLst>
                <a:rect l="l" t="t" r="r" b="b"/>
                <a:pathLst>
                  <a:path w="1190676" h="2228850">
                    <a:moveTo>
                      <a:pt x="38151" y="990600"/>
                    </a:moveTo>
                    <a:cubicBezTo>
                      <a:pt x="47676" y="1006475"/>
                      <a:pt x="55360" y="1023612"/>
                      <a:pt x="66726" y="1038225"/>
                    </a:cubicBezTo>
                    <a:cubicBezTo>
                      <a:pt x="77753" y="1052402"/>
                      <a:pt x="93799" y="1062148"/>
                      <a:pt x="104826" y="1076325"/>
                    </a:cubicBezTo>
                    <a:cubicBezTo>
                      <a:pt x="131069" y="1110066"/>
                      <a:pt x="131613" y="1118586"/>
                      <a:pt x="142926" y="1152525"/>
                    </a:cubicBezTo>
                    <a:cubicBezTo>
                      <a:pt x="146101" y="1174750"/>
                      <a:pt x="148048" y="1197185"/>
                      <a:pt x="152451" y="1219200"/>
                    </a:cubicBezTo>
                    <a:cubicBezTo>
                      <a:pt x="154420" y="1229045"/>
                      <a:pt x="159218" y="1238121"/>
                      <a:pt x="161976" y="1247775"/>
                    </a:cubicBezTo>
                    <a:cubicBezTo>
                      <a:pt x="165572" y="1260362"/>
                      <a:pt x="168661" y="1273096"/>
                      <a:pt x="171501" y="1285875"/>
                    </a:cubicBezTo>
                    <a:cubicBezTo>
                      <a:pt x="197009" y="1400661"/>
                      <a:pt x="161684" y="1250933"/>
                      <a:pt x="190551" y="1409700"/>
                    </a:cubicBezTo>
                    <a:cubicBezTo>
                      <a:pt x="192347" y="1419578"/>
                      <a:pt x="197318" y="1428621"/>
                      <a:pt x="200076" y="1438275"/>
                    </a:cubicBezTo>
                    <a:cubicBezTo>
                      <a:pt x="203672" y="1450862"/>
                      <a:pt x="206761" y="1463596"/>
                      <a:pt x="209601" y="1476375"/>
                    </a:cubicBezTo>
                    <a:cubicBezTo>
                      <a:pt x="224566" y="1543718"/>
                      <a:pt x="215398" y="1511159"/>
                      <a:pt x="228651" y="1590675"/>
                    </a:cubicBezTo>
                    <a:cubicBezTo>
                      <a:pt x="231313" y="1606644"/>
                      <a:pt x="235280" y="1622372"/>
                      <a:pt x="238176" y="1638300"/>
                    </a:cubicBezTo>
                    <a:cubicBezTo>
                      <a:pt x="241631" y="1657301"/>
                      <a:pt x="243511" y="1676597"/>
                      <a:pt x="247701" y="1695450"/>
                    </a:cubicBezTo>
                    <a:cubicBezTo>
                      <a:pt x="265430" y="1775229"/>
                      <a:pt x="250284" y="1656381"/>
                      <a:pt x="266751" y="1771650"/>
                    </a:cubicBezTo>
                    <a:cubicBezTo>
                      <a:pt x="270817" y="1800112"/>
                      <a:pt x="272917" y="1828821"/>
                      <a:pt x="276276" y="1857375"/>
                    </a:cubicBezTo>
                    <a:cubicBezTo>
                      <a:pt x="282376" y="1909226"/>
                      <a:pt x="282175" y="1927837"/>
                      <a:pt x="295326" y="1971675"/>
                    </a:cubicBezTo>
                    <a:cubicBezTo>
                      <a:pt x="301096" y="1990909"/>
                      <a:pt x="305396" y="2010864"/>
                      <a:pt x="314376" y="2028825"/>
                    </a:cubicBezTo>
                    <a:cubicBezTo>
                      <a:pt x="327076" y="2054225"/>
                      <a:pt x="335437" y="2082307"/>
                      <a:pt x="352476" y="2105025"/>
                    </a:cubicBezTo>
                    <a:cubicBezTo>
                      <a:pt x="371526" y="2130425"/>
                      <a:pt x="392014" y="2154807"/>
                      <a:pt x="409626" y="2181225"/>
                    </a:cubicBezTo>
                    <a:cubicBezTo>
                      <a:pt x="415976" y="2190750"/>
                      <a:pt x="418437" y="2204680"/>
                      <a:pt x="428676" y="2209800"/>
                    </a:cubicBezTo>
                    <a:cubicBezTo>
                      <a:pt x="445950" y="2218437"/>
                      <a:pt x="466825" y="2215870"/>
                      <a:pt x="485826" y="2219325"/>
                    </a:cubicBezTo>
                    <a:cubicBezTo>
                      <a:pt x="501754" y="2222221"/>
                      <a:pt x="517576" y="2225675"/>
                      <a:pt x="533451" y="2228850"/>
                    </a:cubicBezTo>
                    <a:cubicBezTo>
                      <a:pt x="562026" y="2225675"/>
                      <a:pt x="591284" y="2226298"/>
                      <a:pt x="619176" y="2219325"/>
                    </a:cubicBezTo>
                    <a:cubicBezTo>
                      <a:pt x="630282" y="2216549"/>
                      <a:pt x="639280" y="2207976"/>
                      <a:pt x="647751" y="2200275"/>
                    </a:cubicBezTo>
                    <a:cubicBezTo>
                      <a:pt x="674330" y="2176112"/>
                      <a:pt x="707887" y="2156204"/>
                      <a:pt x="723951" y="2124075"/>
                    </a:cubicBezTo>
                    <a:cubicBezTo>
                      <a:pt x="762765" y="2046447"/>
                      <a:pt x="740712" y="2084646"/>
                      <a:pt x="790626" y="2009775"/>
                    </a:cubicBezTo>
                    <a:lnTo>
                      <a:pt x="809676" y="1981200"/>
                    </a:lnTo>
                    <a:cubicBezTo>
                      <a:pt x="814509" y="1961866"/>
                      <a:pt x="820527" y="1933656"/>
                      <a:pt x="828726" y="1914525"/>
                    </a:cubicBezTo>
                    <a:cubicBezTo>
                      <a:pt x="834319" y="1901474"/>
                      <a:pt x="841426" y="1889125"/>
                      <a:pt x="847776" y="1876425"/>
                    </a:cubicBezTo>
                    <a:cubicBezTo>
                      <a:pt x="853214" y="1849234"/>
                      <a:pt x="858755" y="1817603"/>
                      <a:pt x="866826" y="1790700"/>
                    </a:cubicBezTo>
                    <a:cubicBezTo>
                      <a:pt x="901611" y="1674752"/>
                      <a:pt x="873447" y="1783267"/>
                      <a:pt x="895401" y="1695450"/>
                    </a:cubicBezTo>
                    <a:cubicBezTo>
                      <a:pt x="898576" y="1663700"/>
                      <a:pt x="900413" y="1631788"/>
                      <a:pt x="904926" y="1600200"/>
                    </a:cubicBezTo>
                    <a:cubicBezTo>
                      <a:pt x="906777" y="1587241"/>
                      <a:pt x="912299" y="1575013"/>
                      <a:pt x="914451" y="1562100"/>
                    </a:cubicBezTo>
                    <a:cubicBezTo>
                      <a:pt x="918659" y="1536851"/>
                      <a:pt x="920593" y="1511273"/>
                      <a:pt x="923976" y="1485900"/>
                    </a:cubicBezTo>
                    <a:cubicBezTo>
                      <a:pt x="926943" y="1463646"/>
                      <a:pt x="930534" y="1441479"/>
                      <a:pt x="933501" y="1419225"/>
                    </a:cubicBezTo>
                    <a:cubicBezTo>
                      <a:pt x="936884" y="1393852"/>
                      <a:pt x="939134" y="1368325"/>
                      <a:pt x="943026" y="1343025"/>
                    </a:cubicBezTo>
                    <a:cubicBezTo>
                      <a:pt x="946300" y="1321747"/>
                      <a:pt x="955755" y="1279422"/>
                      <a:pt x="962076" y="1257300"/>
                    </a:cubicBezTo>
                    <a:cubicBezTo>
                      <a:pt x="964834" y="1247646"/>
                      <a:pt x="969423" y="1238526"/>
                      <a:pt x="971601" y="1228725"/>
                    </a:cubicBezTo>
                    <a:cubicBezTo>
                      <a:pt x="975791" y="1209872"/>
                      <a:pt x="977079" y="1190459"/>
                      <a:pt x="981126" y="1171575"/>
                    </a:cubicBezTo>
                    <a:cubicBezTo>
                      <a:pt x="986612" y="1145974"/>
                      <a:pt x="993826" y="1120775"/>
                      <a:pt x="1000176" y="1095375"/>
                    </a:cubicBezTo>
                    <a:lnTo>
                      <a:pt x="1009701" y="1057275"/>
                    </a:lnTo>
                    <a:cubicBezTo>
                      <a:pt x="1012876" y="1044575"/>
                      <a:pt x="1017602" y="1032165"/>
                      <a:pt x="1019226" y="1019175"/>
                    </a:cubicBezTo>
                    <a:cubicBezTo>
                      <a:pt x="1031146" y="923811"/>
                      <a:pt x="1024543" y="968224"/>
                      <a:pt x="1038276" y="885825"/>
                    </a:cubicBezTo>
                    <a:cubicBezTo>
                      <a:pt x="1023378" y="856029"/>
                      <a:pt x="1019612" y="838458"/>
                      <a:pt x="990651" y="819150"/>
                    </a:cubicBezTo>
                    <a:cubicBezTo>
                      <a:pt x="977587" y="810441"/>
                      <a:pt x="922145" y="802024"/>
                      <a:pt x="914451" y="800100"/>
                    </a:cubicBezTo>
                    <a:cubicBezTo>
                      <a:pt x="892027" y="794494"/>
                      <a:pt x="870377" y="785893"/>
                      <a:pt x="847776" y="781050"/>
                    </a:cubicBezTo>
                    <a:cubicBezTo>
                      <a:pt x="825824" y="776346"/>
                      <a:pt x="803116" y="775928"/>
                      <a:pt x="781101" y="771525"/>
                    </a:cubicBezTo>
                    <a:cubicBezTo>
                      <a:pt x="740008" y="763306"/>
                      <a:pt x="679285" y="745156"/>
                      <a:pt x="638226" y="733425"/>
                    </a:cubicBezTo>
                    <a:cubicBezTo>
                      <a:pt x="520751" y="736600"/>
                      <a:pt x="403034" y="734771"/>
                      <a:pt x="285801" y="742950"/>
                    </a:cubicBezTo>
                    <a:cubicBezTo>
                      <a:pt x="265769" y="744348"/>
                      <a:pt x="247885" y="756230"/>
                      <a:pt x="228651" y="762000"/>
                    </a:cubicBezTo>
                    <a:cubicBezTo>
                      <a:pt x="216112" y="765762"/>
                      <a:pt x="203090" y="767763"/>
                      <a:pt x="190551" y="771525"/>
                    </a:cubicBezTo>
                    <a:cubicBezTo>
                      <a:pt x="171317" y="777295"/>
                      <a:pt x="133401" y="790575"/>
                      <a:pt x="133401" y="790575"/>
                    </a:cubicBezTo>
                    <a:cubicBezTo>
                      <a:pt x="120701" y="800100"/>
                      <a:pt x="109084" y="811274"/>
                      <a:pt x="95301" y="819150"/>
                    </a:cubicBezTo>
                    <a:cubicBezTo>
                      <a:pt x="86584" y="824131"/>
                      <a:pt x="74566" y="822403"/>
                      <a:pt x="66726" y="828675"/>
                    </a:cubicBezTo>
                    <a:cubicBezTo>
                      <a:pt x="57787" y="835826"/>
                      <a:pt x="55771" y="849155"/>
                      <a:pt x="47676" y="857250"/>
                    </a:cubicBezTo>
                    <a:cubicBezTo>
                      <a:pt x="39581" y="865345"/>
                      <a:pt x="28626" y="869950"/>
                      <a:pt x="19101" y="876300"/>
                    </a:cubicBezTo>
                    <a:cubicBezTo>
                      <a:pt x="15443" y="887273"/>
                      <a:pt x="-1036" y="934277"/>
                      <a:pt x="51" y="942975"/>
                    </a:cubicBezTo>
                    <a:cubicBezTo>
                      <a:pt x="1812" y="957064"/>
                      <a:pt x="9061" y="971035"/>
                      <a:pt x="19101" y="981075"/>
                    </a:cubicBezTo>
                    <a:cubicBezTo>
                      <a:pt x="26201" y="988175"/>
                      <a:pt x="38696" y="986110"/>
                      <a:pt x="47676" y="990600"/>
                    </a:cubicBezTo>
                    <a:cubicBezTo>
                      <a:pt x="57915" y="995720"/>
                      <a:pt x="66726" y="1003300"/>
                      <a:pt x="76251" y="1009650"/>
                    </a:cubicBezTo>
                    <a:cubicBezTo>
                      <a:pt x="222407" y="1002690"/>
                      <a:pt x="256505" y="991858"/>
                      <a:pt x="381051" y="1009650"/>
                    </a:cubicBezTo>
                    <a:cubicBezTo>
                      <a:pt x="390990" y="1011070"/>
                      <a:pt x="399886" y="1016740"/>
                      <a:pt x="409626" y="1019175"/>
                    </a:cubicBezTo>
                    <a:cubicBezTo>
                      <a:pt x="425332" y="1023102"/>
                      <a:pt x="441545" y="1024773"/>
                      <a:pt x="457251" y="1028700"/>
                    </a:cubicBezTo>
                    <a:cubicBezTo>
                      <a:pt x="466991" y="1031135"/>
                      <a:pt x="475981" y="1036256"/>
                      <a:pt x="485826" y="1038225"/>
                    </a:cubicBezTo>
                    <a:cubicBezTo>
                      <a:pt x="507841" y="1042628"/>
                      <a:pt x="530276" y="1044575"/>
                      <a:pt x="552501" y="1047750"/>
                    </a:cubicBezTo>
                    <a:cubicBezTo>
                      <a:pt x="679501" y="1044575"/>
                      <a:pt x="806592" y="1043994"/>
                      <a:pt x="933501" y="1038225"/>
                    </a:cubicBezTo>
                    <a:cubicBezTo>
                      <a:pt x="946578" y="1037631"/>
                      <a:pt x="959062" y="1032462"/>
                      <a:pt x="971601" y="1028700"/>
                    </a:cubicBezTo>
                    <a:cubicBezTo>
                      <a:pt x="990835" y="1022930"/>
                      <a:pt x="1028751" y="1009650"/>
                      <a:pt x="1028751" y="1009650"/>
                    </a:cubicBezTo>
                    <a:cubicBezTo>
                      <a:pt x="1035101" y="1000125"/>
                      <a:pt x="1043781" y="991794"/>
                      <a:pt x="1047801" y="981075"/>
                    </a:cubicBezTo>
                    <a:cubicBezTo>
                      <a:pt x="1053485" y="965916"/>
                      <a:pt x="1053814" y="949254"/>
                      <a:pt x="1057326" y="933450"/>
                    </a:cubicBezTo>
                    <a:cubicBezTo>
                      <a:pt x="1060166" y="920671"/>
                      <a:pt x="1063255" y="907937"/>
                      <a:pt x="1066851" y="895350"/>
                    </a:cubicBezTo>
                    <a:cubicBezTo>
                      <a:pt x="1085773" y="829122"/>
                      <a:pt x="1064946" y="909955"/>
                      <a:pt x="1095426" y="828675"/>
                    </a:cubicBezTo>
                    <a:cubicBezTo>
                      <a:pt x="1102759" y="809119"/>
                      <a:pt x="1109950" y="761055"/>
                      <a:pt x="1114476" y="742950"/>
                    </a:cubicBezTo>
                    <a:cubicBezTo>
                      <a:pt x="1116911" y="733210"/>
                      <a:pt x="1120826" y="723900"/>
                      <a:pt x="1124001" y="714375"/>
                    </a:cubicBezTo>
                    <a:cubicBezTo>
                      <a:pt x="1130471" y="649677"/>
                      <a:pt x="1134063" y="605844"/>
                      <a:pt x="1143051" y="542925"/>
                    </a:cubicBezTo>
                    <a:cubicBezTo>
                      <a:pt x="1148957" y="501584"/>
                      <a:pt x="1155236" y="460292"/>
                      <a:pt x="1162101" y="419100"/>
                    </a:cubicBezTo>
                    <a:cubicBezTo>
                      <a:pt x="1189957" y="251965"/>
                      <a:pt x="1150022" y="522704"/>
                      <a:pt x="1181151" y="304800"/>
                    </a:cubicBezTo>
                    <a:cubicBezTo>
                      <a:pt x="1171626" y="250825"/>
                      <a:pt x="1157128" y="197495"/>
                      <a:pt x="1152576" y="142875"/>
                    </a:cubicBezTo>
                    <a:cubicBezTo>
                      <a:pt x="1149401" y="104775"/>
                      <a:pt x="1150549" y="66065"/>
                      <a:pt x="1143051" y="28575"/>
                    </a:cubicBezTo>
                    <a:cubicBezTo>
                      <a:pt x="1140806" y="17350"/>
                      <a:pt x="1130351" y="9525"/>
                      <a:pt x="1124001" y="0"/>
                    </a:cubicBezTo>
                    <a:cubicBezTo>
                      <a:pt x="1063676" y="6350"/>
                      <a:pt x="1003128" y="10854"/>
                      <a:pt x="943026" y="19050"/>
                    </a:cubicBezTo>
                    <a:cubicBezTo>
                      <a:pt x="933078" y="20407"/>
                      <a:pt x="922805" y="23006"/>
                      <a:pt x="914451" y="28575"/>
                    </a:cubicBezTo>
                    <a:cubicBezTo>
                      <a:pt x="903243" y="36047"/>
                      <a:pt x="893706" y="46189"/>
                      <a:pt x="885876" y="57150"/>
                    </a:cubicBezTo>
                    <a:cubicBezTo>
                      <a:pt x="877623" y="68704"/>
                      <a:pt x="872419" y="82199"/>
                      <a:pt x="866826" y="95250"/>
                    </a:cubicBezTo>
                    <a:cubicBezTo>
                      <a:pt x="862871" y="104478"/>
                      <a:pt x="859479" y="114024"/>
                      <a:pt x="857301" y="123825"/>
                    </a:cubicBezTo>
                    <a:cubicBezTo>
                      <a:pt x="853111" y="142678"/>
                      <a:pt x="850951" y="161925"/>
                      <a:pt x="847776" y="180975"/>
                    </a:cubicBezTo>
                    <a:cubicBezTo>
                      <a:pt x="852605" y="243751"/>
                      <a:pt x="853377" y="301431"/>
                      <a:pt x="866826" y="361950"/>
                    </a:cubicBezTo>
                    <a:cubicBezTo>
                      <a:pt x="869004" y="371751"/>
                      <a:pt x="873593" y="380871"/>
                      <a:pt x="876351" y="390525"/>
                    </a:cubicBezTo>
                    <a:cubicBezTo>
                      <a:pt x="879947" y="403112"/>
                      <a:pt x="877119" y="418895"/>
                      <a:pt x="885876" y="428625"/>
                    </a:cubicBezTo>
                    <a:cubicBezTo>
                      <a:pt x="907116" y="452225"/>
                      <a:pt x="931955" y="475735"/>
                      <a:pt x="962076" y="485775"/>
                    </a:cubicBezTo>
                    <a:cubicBezTo>
                      <a:pt x="971601" y="488950"/>
                      <a:pt x="980965" y="492658"/>
                      <a:pt x="990651" y="495300"/>
                    </a:cubicBezTo>
                    <a:cubicBezTo>
                      <a:pt x="1015910" y="502189"/>
                      <a:pt x="1042013" y="506071"/>
                      <a:pt x="1066851" y="514350"/>
                    </a:cubicBezTo>
                    <a:lnTo>
                      <a:pt x="1095426" y="523875"/>
                    </a:lnTo>
                    <a:cubicBezTo>
                      <a:pt x="1114476" y="517525"/>
                      <a:pt x="1136725" y="517153"/>
                      <a:pt x="1152576" y="504825"/>
                    </a:cubicBezTo>
                    <a:cubicBezTo>
                      <a:pt x="1181711" y="482164"/>
                      <a:pt x="1184314" y="441383"/>
                      <a:pt x="1190676" y="409575"/>
                    </a:cubicBezTo>
                    <a:cubicBezTo>
                      <a:pt x="1187501" y="349250"/>
                      <a:pt x="1186384" y="288781"/>
                      <a:pt x="1181151" y="228600"/>
                    </a:cubicBezTo>
                    <a:cubicBezTo>
                      <a:pt x="1176978" y="180606"/>
                      <a:pt x="1171780" y="200332"/>
                      <a:pt x="1152576" y="161925"/>
                    </a:cubicBezTo>
                    <a:cubicBezTo>
                      <a:pt x="1144930" y="146632"/>
                      <a:pt x="1139529" y="130309"/>
                      <a:pt x="1133526" y="114300"/>
                    </a:cubicBezTo>
                    <a:cubicBezTo>
                      <a:pt x="1124230" y="89510"/>
                      <a:pt x="1125182" y="77381"/>
                      <a:pt x="1104951" y="57150"/>
                    </a:cubicBezTo>
                    <a:cubicBezTo>
                      <a:pt x="1096856" y="49055"/>
                      <a:pt x="1086315" y="43780"/>
                      <a:pt x="1076376" y="38100"/>
                    </a:cubicBezTo>
                    <a:cubicBezTo>
                      <a:pt x="1043420" y="19268"/>
                      <a:pt x="1041759" y="20211"/>
                      <a:pt x="1009701" y="9525"/>
                    </a:cubicBezTo>
                    <a:cubicBezTo>
                      <a:pt x="995413" y="11311"/>
                      <a:pt x="929594" y="14479"/>
                      <a:pt x="904926" y="28575"/>
                    </a:cubicBezTo>
                    <a:cubicBezTo>
                      <a:pt x="891143" y="36451"/>
                      <a:pt x="877373" y="45285"/>
                      <a:pt x="866826" y="57150"/>
                    </a:cubicBezTo>
                    <a:cubicBezTo>
                      <a:pt x="851615" y="74262"/>
                      <a:pt x="828726" y="114300"/>
                      <a:pt x="828726" y="114300"/>
                    </a:cubicBezTo>
                    <a:cubicBezTo>
                      <a:pt x="829832" y="135312"/>
                      <a:pt x="825573" y="274168"/>
                      <a:pt x="847776" y="333375"/>
                    </a:cubicBezTo>
                    <a:cubicBezTo>
                      <a:pt x="852762" y="346670"/>
                      <a:pt x="859781" y="359147"/>
                      <a:pt x="866826" y="371475"/>
                    </a:cubicBezTo>
                    <a:cubicBezTo>
                      <a:pt x="872506" y="381414"/>
                      <a:pt x="877781" y="391955"/>
                      <a:pt x="885876" y="400050"/>
                    </a:cubicBezTo>
                    <a:cubicBezTo>
                      <a:pt x="897101" y="411275"/>
                      <a:pt x="911276" y="419100"/>
                      <a:pt x="923976" y="428625"/>
                    </a:cubicBezTo>
                    <a:cubicBezTo>
                      <a:pt x="927151" y="438150"/>
                      <a:pt x="926401" y="450100"/>
                      <a:pt x="933501" y="457200"/>
                    </a:cubicBezTo>
                    <a:cubicBezTo>
                      <a:pt x="975741" y="499440"/>
                      <a:pt x="991152" y="490788"/>
                      <a:pt x="1038276" y="514350"/>
                    </a:cubicBezTo>
                    <a:cubicBezTo>
                      <a:pt x="1048515" y="519470"/>
                      <a:pt x="1056612" y="528280"/>
                      <a:pt x="1066851" y="533400"/>
                    </a:cubicBezTo>
                    <a:cubicBezTo>
                      <a:pt x="1082144" y="541046"/>
                      <a:pt x="1098601" y="546100"/>
                      <a:pt x="1114476" y="552450"/>
                    </a:cubicBezTo>
                    <a:cubicBezTo>
                      <a:pt x="1117651" y="565150"/>
                      <a:pt x="1124001" y="577459"/>
                      <a:pt x="1124001" y="590550"/>
                    </a:cubicBezTo>
                    <a:cubicBezTo>
                      <a:pt x="1124001" y="689556"/>
                      <a:pt x="1115366" y="653663"/>
                      <a:pt x="1095426" y="733425"/>
                    </a:cubicBezTo>
                    <a:cubicBezTo>
                      <a:pt x="1092374" y="745632"/>
                      <a:pt x="1083208" y="786435"/>
                      <a:pt x="1076376" y="800100"/>
                    </a:cubicBezTo>
                    <a:cubicBezTo>
                      <a:pt x="1068097" y="816659"/>
                      <a:pt x="1057326" y="831850"/>
                      <a:pt x="1047801" y="847725"/>
                    </a:cubicBezTo>
                    <a:cubicBezTo>
                      <a:pt x="1033406" y="905306"/>
                      <a:pt x="1042416" y="873406"/>
                      <a:pt x="1019226" y="942975"/>
                    </a:cubicBezTo>
                    <a:cubicBezTo>
                      <a:pt x="1016051" y="952500"/>
                      <a:pt x="1022727" y="922432"/>
                      <a:pt x="1028751" y="914400"/>
                    </a:cubicBezTo>
                    <a:cubicBezTo>
                      <a:pt x="1038276" y="901700"/>
                      <a:pt x="1049327" y="890012"/>
                      <a:pt x="1057326" y="876300"/>
                    </a:cubicBezTo>
                    <a:cubicBezTo>
                      <a:pt x="1071635" y="851770"/>
                      <a:pt x="1088538" y="827650"/>
                      <a:pt x="1095426" y="800100"/>
                    </a:cubicBezTo>
                    <a:cubicBezTo>
                      <a:pt x="1107386" y="752260"/>
                      <a:pt x="1100811" y="774419"/>
                      <a:pt x="1114476" y="733425"/>
                    </a:cubicBezTo>
                    <a:cubicBezTo>
                      <a:pt x="1117651" y="701675"/>
                      <a:pt x="1118121" y="669537"/>
                      <a:pt x="1124001" y="638175"/>
                    </a:cubicBezTo>
                    <a:cubicBezTo>
                      <a:pt x="1147067" y="515156"/>
                      <a:pt x="1143051" y="635145"/>
                      <a:pt x="1143051" y="542925"/>
                    </a:cubicBezTo>
                  </a:path>
                </a:pathLst>
              </a:custGeom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20F37FF-AC1C-5D7D-E43C-98BE9046EA5C}"/>
                </a:ext>
              </a:extLst>
            </p:cNvPr>
            <p:cNvSpPr txBox="1"/>
            <p:nvPr/>
          </p:nvSpPr>
          <p:spPr>
            <a:xfrm>
              <a:off x="4327187" y="2466181"/>
              <a:ext cx="1488332" cy="36603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AU" dirty="0">
                  <a:latin typeface="Arial" panose="020B0604020202020204" pitchFamily="34" charset="0"/>
                  <a:cs typeface="Arial" panose="020B0604020202020204" pitchFamily="34" charset="0"/>
                </a:rPr>
                <a:t>Library prep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ABDFB13-46D0-542F-7C41-77C75772FBBB}"/>
                </a:ext>
              </a:extLst>
            </p:cNvPr>
            <p:cNvSpPr txBox="1"/>
            <p:nvPr/>
          </p:nvSpPr>
          <p:spPr>
            <a:xfrm>
              <a:off x="6466303" y="2466181"/>
              <a:ext cx="1984256" cy="36603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AU" dirty="0">
                  <a:latin typeface="Arial" panose="020B0604020202020204" pitchFamily="34" charset="0"/>
                  <a:cs typeface="Arial" panose="020B0604020202020204" pitchFamily="34" charset="0"/>
                </a:rPr>
                <a:t>DNA sequencing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B713BCA6-E057-AE87-C8D5-29155C7D6E27}"/>
                </a:ext>
              </a:extLst>
            </p:cNvPr>
            <p:cNvCxnSpPr/>
            <p:nvPr/>
          </p:nvCxnSpPr>
          <p:spPr>
            <a:xfrm>
              <a:off x="5569247" y="1937203"/>
              <a:ext cx="620308" cy="0"/>
            </a:xfrm>
            <a:prstGeom prst="straightConnector1">
              <a:avLst/>
            </a:prstGeom>
            <a:ln w="50800">
              <a:solidFill>
                <a:srgbClr val="92D05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pic>
          <p:nvPicPr>
            <p:cNvPr id="21" name="Picture 20" descr="Chart, bar chart&#10;&#10;Description automatically generated">
              <a:extLst>
                <a:ext uri="{FF2B5EF4-FFF2-40B4-BE49-F238E27FC236}">
                  <a16:creationId xmlns:a16="http://schemas.microsoft.com/office/drawing/2014/main" id="{F5FE5945-4682-1490-0771-A42110C2B57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93184" y="1169982"/>
              <a:ext cx="2750338" cy="1377014"/>
            </a:xfrm>
            <a:prstGeom prst="rect">
              <a:avLst/>
            </a:prstGeom>
          </p:spPr>
        </p:pic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89308E35-A942-92BB-257F-65FD5BE0D25F}"/>
                </a:ext>
              </a:extLst>
            </p:cNvPr>
            <p:cNvCxnSpPr>
              <a:cxnSpLocks/>
            </p:cNvCxnSpPr>
            <p:nvPr/>
          </p:nvCxnSpPr>
          <p:spPr>
            <a:xfrm>
              <a:off x="10319807" y="2630634"/>
              <a:ext cx="0" cy="478289"/>
            </a:xfrm>
            <a:prstGeom prst="straightConnector1">
              <a:avLst/>
            </a:prstGeom>
            <a:ln w="50800">
              <a:solidFill>
                <a:srgbClr val="92D05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pic>
          <p:nvPicPr>
            <p:cNvPr id="9" name="Picture 8" descr="A picture containing graphical user interface&#10;&#10;Description automatically generated">
              <a:extLst>
                <a:ext uri="{FF2B5EF4-FFF2-40B4-BE49-F238E27FC236}">
                  <a16:creationId xmlns:a16="http://schemas.microsoft.com/office/drawing/2014/main" id="{A2918987-A7AF-7E9B-C134-C0A09C4047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666" t="11919"/>
            <a:stretch/>
          </p:blipFill>
          <p:spPr>
            <a:xfrm rot="10800000">
              <a:off x="6619986" y="1193430"/>
              <a:ext cx="1480423" cy="1269001"/>
            </a:xfrm>
            <a:prstGeom prst="rect">
              <a:avLst/>
            </a:prstGeom>
          </p:spPr>
        </p:pic>
        <p:pic>
          <p:nvPicPr>
            <p:cNvPr id="64" name="Graphic 63" descr="Face with mask with solid fill">
              <a:extLst>
                <a:ext uri="{FF2B5EF4-FFF2-40B4-BE49-F238E27FC236}">
                  <a16:creationId xmlns:a16="http://schemas.microsoft.com/office/drawing/2014/main" id="{C13B15E8-5B84-1F7E-9786-E6BD3039BE2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17942" y="1073050"/>
              <a:ext cx="1343322" cy="1343322"/>
            </a:xfrm>
            <a:prstGeom prst="rect">
              <a:avLst/>
            </a:prstGeom>
          </p:spPr>
        </p:pic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9E800EB8-1CF7-3572-844F-2919CADE789C}"/>
                </a:ext>
              </a:extLst>
            </p:cNvPr>
            <p:cNvSpPr txBox="1"/>
            <p:nvPr/>
          </p:nvSpPr>
          <p:spPr>
            <a:xfrm>
              <a:off x="448478" y="2462592"/>
              <a:ext cx="211340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dirty="0">
                  <a:latin typeface="Arial" panose="020B0604020202020204" pitchFamily="34" charset="0"/>
                  <a:cs typeface="Arial" panose="020B0604020202020204" pitchFamily="34" charset="0"/>
                </a:rPr>
                <a:t>SARS-CoV-2</a:t>
              </a:r>
            </a:p>
            <a:p>
              <a:r>
                <a:rPr lang="en-AU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Tested positive </a:t>
              </a:r>
            </a:p>
            <a:p>
              <a:r>
                <a:rPr lang="en-AU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but what variant?</a:t>
              </a:r>
            </a:p>
          </p:txBody>
        </p: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81DBEB07-F467-4C35-E13E-C5806E01DD19}"/>
                </a:ext>
              </a:extLst>
            </p:cNvPr>
            <p:cNvCxnSpPr/>
            <p:nvPr/>
          </p:nvCxnSpPr>
          <p:spPr>
            <a:xfrm>
              <a:off x="8280027" y="1943683"/>
              <a:ext cx="620308" cy="0"/>
            </a:xfrm>
            <a:prstGeom prst="straightConnector1">
              <a:avLst/>
            </a:prstGeom>
            <a:ln w="50800">
              <a:solidFill>
                <a:srgbClr val="92D05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C0DF7E55-DC18-1D43-7C4D-EB685B77B1CC}"/>
                </a:ext>
              </a:extLst>
            </p:cNvPr>
            <p:cNvSpPr txBox="1"/>
            <p:nvPr/>
          </p:nvSpPr>
          <p:spPr>
            <a:xfrm>
              <a:off x="6365293" y="6105066"/>
              <a:ext cx="537822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0" i="0" dirty="0">
                  <a:solidFill>
                    <a:srgbClr val="767676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Bioinformatics analysis of SARS-CoV-2 evolution</a:t>
              </a:r>
              <a:r>
                <a:rPr lang="en-US" dirty="0">
                  <a:solidFill>
                    <a:srgbClr val="76767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,</a:t>
              </a:r>
              <a:r>
                <a:rPr lang="en-US" b="0" i="0" dirty="0">
                  <a:solidFill>
                    <a:srgbClr val="767676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</a:p>
            <a:p>
              <a:pPr algn="ctr"/>
              <a:r>
                <a:rPr lang="en-US" b="0" i="0" dirty="0">
                  <a:solidFill>
                    <a:srgbClr val="767676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adopted from Dr Emma </a:t>
              </a:r>
              <a:r>
                <a:rPr lang="en-US" b="0" i="0" dirty="0" err="1">
                  <a:solidFill>
                    <a:srgbClr val="767676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Hodcroft</a:t>
              </a:r>
              <a:r>
                <a:rPr lang="en-US" b="0" i="0" dirty="0">
                  <a:solidFill>
                    <a:srgbClr val="767676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, </a:t>
              </a:r>
              <a:r>
                <a:rPr lang="en-US" b="0" i="0" dirty="0" err="1">
                  <a:solidFill>
                    <a:srgbClr val="767676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Nextstrain</a:t>
              </a:r>
              <a:endParaRPr lang="en-AU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02393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BBFBCD-4BD1-3A5E-40FF-2BE232CCF0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5801A210-A158-C8F4-8845-B4DA9937BF5E}"/>
              </a:ext>
            </a:extLst>
          </p:cNvPr>
          <p:cNvGrpSpPr/>
          <p:nvPr/>
        </p:nvGrpSpPr>
        <p:grpSpPr>
          <a:xfrm>
            <a:off x="195309" y="212404"/>
            <a:ext cx="8380479" cy="6494747"/>
            <a:chOff x="195309" y="212404"/>
            <a:chExt cx="8380479" cy="6494747"/>
          </a:xfrm>
        </p:grpSpPr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EC6B5EDD-7DD9-ED1E-CF5A-06D87E778C79}"/>
                </a:ext>
              </a:extLst>
            </p:cNvPr>
            <p:cNvSpPr txBox="1">
              <a:spLocks/>
            </p:cNvSpPr>
            <p:nvPr/>
          </p:nvSpPr>
          <p:spPr>
            <a:xfrm>
              <a:off x="262848" y="212404"/>
              <a:ext cx="8312940" cy="432048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algn="l" defTabSz="914400" rtl="0" eaLnBrk="1" latinLnBrk="0" hangingPunct="1">
                <a:spcBef>
                  <a:spcPct val="0"/>
                </a:spcBef>
                <a:buNone/>
                <a:defRPr sz="2000" b="1" i="0" kern="1200" baseline="0">
                  <a:solidFill>
                    <a:srgbClr val="003C69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Where do I start?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0A6F27D-60BB-9928-30AC-89A6A77006E9}"/>
                </a:ext>
              </a:extLst>
            </p:cNvPr>
            <p:cNvSpPr txBox="1"/>
            <p:nvPr/>
          </p:nvSpPr>
          <p:spPr>
            <a:xfrm>
              <a:off x="262848" y="6460930"/>
              <a:ext cx="134363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AU" sz="10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Asad Prodhan PhD</a:t>
              </a:r>
            </a:p>
          </p:txBody>
        </p:sp>
        <p:sp>
          <p:nvSpPr>
            <p:cNvPr id="2" name="Title 1">
              <a:extLst>
                <a:ext uri="{FF2B5EF4-FFF2-40B4-BE49-F238E27FC236}">
                  <a16:creationId xmlns:a16="http://schemas.microsoft.com/office/drawing/2014/main" id="{1F3AFF24-13D9-CB31-C358-CAD1B43F8CFB}"/>
                </a:ext>
              </a:extLst>
            </p:cNvPr>
            <p:cNvSpPr txBox="1">
              <a:spLocks/>
            </p:cNvSpPr>
            <p:nvPr/>
          </p:nvSpPr>
          <p:spPr>
            <a:xfrm>
              <a:off x="195309" y="805281"/>
              <a:ext cx="5299970" cy="5018469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algn="l" defTabSz="914400" rtl="0" eaLnBrk="1" latinLnBrk="0" hangingPunct="1">
                <a:spcBef>
                  <a:spcPct val="0"/>
                </a:spcBef>
                <a:buNone/>
                <a:defRPr sz="2000" b="1" i="0" kern="1200" baseline="0">
                  <a:solidFill>
                    <a:srgbClr val="003C69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914400" lvl="1" indent="-457200">
                <a:lnSpc>
                  <a:spcPct val="250000"/>
                </a:lnSpc>
                <a:buFont typeface="Arial" panose="020B0604020202020204" pitchFamily="34" charset="0"/>
                <a:buChar char="•"/>
              </a:pPr>
              <a:r>
                <a:rPr lang="en-US" sz="3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 biological question</a:t>
              </a:r>
            </a:p>
            <a:p>
              <a:pPr marL="914400" lvl="1" indent="-457200">
                <a:lnSpc>
                  <a:spcPct val="250000"/>
                </a:lnSpc>
                <a:buFont typeface="Arial" panose="020B0604020202020204" pitchFamily="34" charset="0"/>
                <a:buChar char="•"/>
              </a:pPr>
              <a:r>
                <a:rPr lang="en-US" sz="3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 (new/secondary)</a:t>
              </a:r>
            </a:p>
            <a:p>
              <a:pPr marL="914400" lvl="1" indent="-457200">
                <a:lnSpc>
                  <a:spcPct val="250000"/>
                </a:lnSpc>
                <a:buFont typeface="Arial" panose="020B0604020202020204" pitchFamily="34" charset="0"/>
                <a:buChar char="•"/>
              </a:pPr>
              <a:r>
                <a:rPr lang="en-US" sz="3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 computer (GUI/CLI)</a:t>
              </a:r>
            </a:p>
            <a:p>
              <a:pPr marL="914400" lvl="1" indent="-457200">
                <a:lnSpc>
                  <a:spcPct val="250000"/>
                </a:lnSpc>
                <a:buFont typeface="Arial" panose="020B0604020202020204" pitchFamily="34" charset="0"/>
                <a:buChar char="•"/>
              </a:pPr>
              <a:r>
                <a:rPr lang="en-US" sz="3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If CLI, then programing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290173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5302BE-9B73-314C-3098-410E7B29AE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373B2DD2-02DD-EBC9-5D79-04346595BDE9}"/>
              </a:ext>
            </a:extLst>
          </p:cNvPr>
          <p:cNvGrpSpPr/>
          <p:nvPr/>
        </p:nvGrpSpPr>
        <p:grpSpPr>
          <a:xfrm>
            <a:off x="195309" y="212404"/>
            <a:ext cx="11398928" cy="6494747"/>
            <a:chOff x="195309" y="212404"/>
            <a:chExt cx="11398928" cy="6494747"/>
          </a:xfrm>
        </p:grpSpPr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69F54531-EC0E-00BD-06CF-1CAE6C54ED02}"/>
                </a:ext>
              </a:extLst>
            </p:cNvPr>
            <p:cNvSpPr txBox="1">
              <a:spLocks/>
            </p:cNvSpPr>
            <p:nvPr/>
          </p:nvSpPr>
          <p:spPr>
            <a:xfrm>
              <a:off x="262848" y="212404"/>
              <a:ext cx="8312940" cy="432048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algn="l" defTabSz="914400" rtl="0" eaLnBrk="1" latinLnBrk="0" hangingPunct="1">
                <a:spcBef>
                  <a:spcPct val="0"/>
                </a:spcBef>
                <a:buNone/>
                <a:defRPr sz="2000" b="1" i="0" kern="1200" baseline="0">
                  <a:solidFill>
                    <a:srgbClr val="003C69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Where do I start?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3B632DA-93CC-729D-62D8-CE30ABF2646E}"/>
                </a:ext>
              </a:extLst>
            </p:cNvPr>
            <p:cNvSpPr txBox="1"/>
            <p:nvPr/>
          </p:nvSpPr>
          <p:spPr>
            <a:xfrm>
              <a:off x="262848" y="6460930"/>
              <a:ext cx="134363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AU" sz="10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Asad Prodhan PhD</a:t>
              </a:r>
            </a:p>
          </p:txBody>
        </p:sp>
        <p:sp>
          <p:nvSpPr>
            <p:cNvPr id="2" name="Title 1">
              <a:extLst>
                <a:ext uri="{FF2B5EF4-FFF2-40B4-BE49-F238E27FC236}">
                  <a16:creationId xmlns:a16="http://schemas.microsoft.com/office/drawing/2014/main" id="{985668AF-10F9-23C6-DDE4-7FF4886A8CD0}"/>
                </a:ext>
              </a:extLst>
            </p:cNvPr>
            <p:cNvSpPr txBox="1">
              <a:spLocks/>
            </p:cNvSpPr>
            <p:nvPr/>
          </p:nvSpPr>
          <p:spPr>
            <a:xfrm>
              <a:off x="195309" y="805281"/>
              <a:ext cx="5299970" cy="5018469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algn="l" defTabSz="914400" rtl="0" eaLnBrk="1" latinLnBrk="0" hangingPunct="1">
                <a:spcBef>
                  <a:spcPct val="0"/>
                </a:spcBef>
                <a:buNone/>
                <a:defRPr sz="2000" b="1" i="0" kern="1200" baseline="0">
                  <a:solidFill>
                    <a:srgbClr val="003C69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914400" lvl="1" indent="-457200">
                <a:lnSpc>
                  <a:spcPct val="250000"/>
                </a:lnSpc>
                <a:buFont typeface="Arial" panose="020B0604020202020204" pitchFamily="34" charset="0"/>
                <a:buChar char="•"/>
              </a:pPr>
              <a:r>
                <a:rPr lang="en-US" sz="3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 biological question</a:t>
              </a:r>
            </a:p>
            <a:p>
              <a:pPr marL="914400" lvl="1" indent="-457200">
                <a:lnSpc>
                  <a:spcPct val="250000"/>
                </a:lnSpc>
                <a:buFont typeface="Arial" panose="020B0604020202020204" pitchFamily="34" charset="0"/>
                <a:buChar char="•"/>
              </a:pPr>
              <a:r>
                <a:rPr lang="en-US" sz="30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 (new/secondary)</a:t>
              </a:r>
            </a:p>
            <a:p>
              <a:pPr marL="914400" lvl="1" indent="-457200">
                <a:lnSpc>
                  <a:spcPct val="250000"/>
                </a:lnSpc>
                <a:buFont typeface="Arial" panose="020B0604020202020204" pitchFamily="34" charset="0"/>
                <a:buChar char="•"/>
              </a:pPr>
              <a:r>
                <a:rPr lang="en-US" sz="30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 computer (GUI/CLI)</a:t>
              </a:r>
            </a:p>
            <a:p>
              <a:pPr marL="914400" lvl="1" indent="-457200">
                <a:lnSpc>
                  <a:spcPct val="250000"/>
                </a:lnSpc>
                <a:buFont typeface="Arial" panose="020B0604020202020204" pitchFamily="34" charset="0"/>
                <a:buChar char="•"/>
              </a:pPr>
              <a:r>
                <a:rPr lang="en-US" sz="30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If CLI, then programing 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2D405F0-C27F-5346-6159-457588868A22}"/>
                </a:ext>
              </a:extLst>
            </p:cNvPr>
            <p:cNvSpPr txBox="1"/>
            <p:nvPr/>
          </p:nvSpPr>
          <p:spPr>
            <a:xfrm>
              <a:off x="6178858" y="1491449"/>
              <a:ext cx="5415379" cy="14835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q"/>
              </a:pPr>
              <a:r>
                <a:rPr lang="en-AU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PhD research proposal</a:t>
              </a: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q"/>
              </a:pPr>
              <a:r>
                <a:rPr lang="en-AU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Bioinformatics project ideas, </a:t>
              </a:r>
              <a:r>
                <a:rPr lang="en-AU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  <a:hlinkClick r:id="rId2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https://www.youtube.com/watch?v=VoqbmLuw5Tw</a:t>
              </a:r>
              <a:r>
                <a:rPr lang="en-AU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836242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8A6A05-8199-74E8-0B54-D0E887F5DE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891A8BC7-C451-8FF0-08AE-2D319B4072B6}"/>
              </a:ext>
            </a:extLst>
          </p:cNvPr>
          <p:cNvGrpSpPr/>
          <p:nvPr/>
        </p:nvGrpSpPr>
        <p:grpSpPr>
          <a:xfrm>
            <a:off x="195309" y="212404"/>
            <a:ext cx="11443316" cy="6494747"/>
            <a:chOff x="195309" y="212404"/>
            <a:chExt cx="11443316" cy="6494747"/>
          </a:xfrm>
        </p:grpSpPr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7C1A4DEF-C9B5-841B-65AC-355042540C91}"/>
                </a:ext>
              </a:extLst>
            </p:cNvPr>
            <p:cNvSpPr txBox="1">
              <a:spLocks/>
            </p:cNvSpPr>
            <p:nvPr/>
          </p:nvSpPr>
          <p:spPr>
            <a:xfrm>
              <a:off x="262848" y="212404"/>
              <a:ext cx="8312940" cy="432048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algn="l" defTabSz="914400" rtl="0" eaLnBrk="1" latinLnBrk="0" hangingPunct="1">
                <a:spcBef>
                  <a:spcPct val="0"/>
                </a:spcBef>
                <a:buNone/>
                <a:defRPr sz="2000" b="1" i="0" kern="1200" baseline="0">
                  <a:solidFill>
                    <a:srgbClr val="003C69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Where do I start?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2CBBD0C-8789-E5C8-00D0-3C2053CA9EF7}"/>
                </a:ext>
              </a:extLst>
            </p:cNvPr>
            <p:cNvSpPr txBox="1"/>
            <p:nvPr/>
          </p:nvSpPr>
          <p:spPr>
            <a:xfrm>
              <a:off x="262848" y="6460930"/>
              <a:ext cx="134363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AU" sz="10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Asad Prodhan PhD</a:t>
              </a:r>
            </a:p>
          </p:txBody>
        </p:sp>
        <p:sp>
          <p:nvSpPr>
            <p:cNvPr id="2" name="Title 1">
              <a:extLst>
                <a:ext uri="{FF2B5EF4-FFF2-40B4-BE49-F238E27FC236}">
                  <a16:creationId xmlns:a16="http://schemas.microsoft.com/office/drawing/2014/main" id="{5B2EBDD3-9B3C-98CD-5D12-B5EE2627F27D}"/>
                </a:ext>
              </a:extLst>
            </p:cNvPr>
            <p:cNvSpPr txBox="1">
              <a:spLocks/>
            </p:cNvSpPr>
            <p:nvPr/>
          </p:nvSpPr>
          <p:spPr>
            <a:xfrm>
              <a:off x="195309" y="805281"/>
              <a:ext cx="5299970" cy="5018469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algn="l" defTabSz="914400" rtl="0" eaLnBrk="1" latinLnBrk="0" hangingPunct="1">
                <a:spcBef>
                  <a:spcPct val="0"/>
                </a:spcBef>
                <a:buNone/>
                <a:defRPr sz="2000" b="1" i="0" kern="1200" baseline="0">
                  <a:solidFill>
                    <a:srgbClr val="003C69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914400" lvl="1" indent="-457200">
                <a:lnSpc>
                  <a:spcPct val="250000"/>
                </a:lnSpc>
                <a:buFont typeface="Arial" panose="020B0604020202020204" pitchFamily="34" charset="0"/>
                <a:buChar char="•"/>
              </a:pPr>
              <a:r>
                <a:rPr lang="en-US" sz="30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 biological question</a:t>
              </a:r>
            </a:p>
            <a:p>
              <a:pPr marL="914400" lvl="1" indent="-457200">
                <a:lnSpc>
                  <a:spcPct val="250000"/>
                </a:lnSpc>
                <a:buFont typeface="Arial" panose="020B0604020202020204" pitchFamily="34" charset="0"/>
                <a:buChar char="•"/>
              </a:pPr>
              <a:r>
                <a:rPr lang="en-US" sz="3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 (new/secondary)</a:t>
              </a:r>
            </a:p>
            <a:p>
              <a:pPr marL="914400" lvl="1" indent="-457200">
                <a:lnSpc>
                  <a:spcPct val="250000"/>
                </a:lnSpc>
                <a:buFont typeface="Arial" panose="020B0604020202020204" pitchFamily="34" charset="0"/>
                <a:buChar char="•"/>
              </a:pPr>
              <a:r>
                <a:rPr lang="en-US" sz="30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 computer (GUI/CLI)</a:t>
              </a:r>
            </a:p>
            <a:p>
              <a:pPr marL="914400" lvl="1" indent="-457200">
                <a:lnSpc>
                  <a:spcPct val="250000"/>
                </a:lnSpc>
                <a:buFont typeface="Arial" panose="020B0604020202020204" pitchFamily="34" charset="0"/>
                <a:buChar char="•"/>
              </a:pPr>
              <a:r>
                <a:rPr lang="en-US" sz="30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If CLI, then programing 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4D196BD-802E-6B32-8E15-F42194760A6E}"/>
                </a:ext>
              </a:extLst>
            </p:cNvPr>
            <p:cNvSpPr txBox="1"/>
            <p:nvPr/>
          </p:nvSpPr>
          <p:spPr>
            <a:xfrm>
              <a:off x="6178858" y="1491449"/>
              <a:ext cx="5459767" cy="46690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q"/>
              </a:pPr>
              <a:r>
                <a:rPr lang="en-AU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What data do you need?</a:t>
              </a: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q"/>
              </a:pPr>
              <a:r>
                <a:rPr lang="en-AU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Read publications (M &amp; M)</a:t>
              </a: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q"/>
              </a:pPr>
              <a:r>
                <a:rPr lang="en-AU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New data? </a:t>
              </a: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q"/>
              </a:pPr>
              <a:r>
                <a:rPr lang="en-AU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How to generate? An example </a:t>
              </a:r>
              <a:r>
                <a:rPr lang="en-AU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  <a:hlinkClick r:id="rId2"/>
                </a:rPr>
                <a:t>https://github.com/asadprodhan/Invited_talks/blob/main/Nanopore_Workshop_AsadProdhan_DPIRD.pdf</a:t>
              </a:r>
              <a:r>
                <a:rPr lang="en-AU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q"/>
              </a:pPr>
              <a:r>
                <a:rPr lang="en-AU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Secondary data?</a:t>
              </a: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q"/>
              </a:pPr>
              <a:r>
                <a:rPr lang="en-AU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How to download? Tutorials: </a:t>
              </a:r>
              <a:r>
                <a:rPr lang="en-AU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  <a:hlinkClick r:id="rId3"/>
                </a:rPr>
                <a:t>https://www.linkedin.com/feed/update/urn:li:activity:7161193395183325184/</a:t>
              </a:r>
              <a:r>
                <a:rPr lang="en-AU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913293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61022A-ACAC-A2C5-B6F7-FF535DE215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391879FA-0A38-6663-F90E-49120A60829E}"/>
              </a:ext>
            </a:extLst>
          </p:cNvPr>
          <p:cNvGrpSpPr/>
          <p:nvPr/>
        </p:nvGrpSpPr>
        <p:grpSpPr>
          <a:xfrm>
            <a:off x="195309" y="212404"/>
            <a:ext cx="11443316" cy="6494747"/>
            <a:chOff x="195309" y="212404"/>
            <a:chExt cx="11443316" cy="6494747"/>
          </a:xfrm>
        </p:grpSpPr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D767AAB0-877E-97D3-6704-F86193BB7FAC}"/>
                </a:ext>
              </a:extLst>
            </p:cNvPr>
            <p:cNvSpPr txBox="1">
              <a:spLocks/>
            </p:cNvSpPr>
            <p:nvPr/>
          </p:nvSpPr>
          <p:spPr>
            <a:xfrm>
              <a:off x="262848" y="212404"/>
              <a:ext cx="8312940" cy="432048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algn="l" defTabSz="914400" rtl="0" eaLnBrk="1" latinLnBrk="0" hangingPunct="1">
                <a:spcBef>
                  <a:spcPct val="0"/>
                </a:spcBef>
                <a:buNone/>
                <a:defRPr sz="2000" b="1" i="0" kern="1200" baseline="0">
                  <a:solidFill>
                    <a:srgbClr val="003C69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Where do I start?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967A51B-4AE0-E2D6-9E73-983667F9979F}"/>
                </a:ext>
              </a:extLst>
            </p:cNvPr>
            <p:cNvSpPr txBox="1"/>
            <p:nvPr/>
          </p:nvSpPr>
          <p:spPr>
            <a:xfrm>
              <a:off x="262848" y="6460930"/>
              <a:ext cx="134363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AU" sz="10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Asad Prodhan PhD</a:t>
              </a:r>
            </a:p>
          </p:txBody>
        </p:sp>
        <p:sp>
          <p:nvSpPr>
            <p:cNvPr id="2" name="Title 1">
              <a:extLst>
                <a:ext uri="{FF2B5EF4-FFF2-40B4-BE49-F238E27FC236}">
                  <a16:creationId xmlns:a16="http://schemas.microsoft.com/office/drawing/2014/main" id="{27FFB424-343E-D86C-BA5B-231220052685}"/>
                </a:ext>
              </a:extLst>
            </p:cNvPr>
            <p:cNvSpPr txBox="1">
              <a:spLocks/>
            </p:cNvSpPr>
            <p:nvPr/>
          </p:nvSpPr>
          <p:spPr>
            <a:xfrm>
              <a:off x="195309" y="805281"/>
              <a:ext cx="5299970" cy="5018469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algn="l" defTabSz="914400" rtl="0" eaLnBrk="1" latinLnBrk="0" hangingPunct="1">
                <a:spcBef>
                  <a:spcPct val="0"/>
                </a:spcBef>
                <a:buNone/>
                <a:defRPr sz="2000" b="1" i="0" kern="1200" baseline="0">
                  <a:solidFill>
                    <a:srgbClr val="003C69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914400" lvl="1" indent="-457200">
                <a:lnSpc>
                  <a:spcPct val="250000"/>
                </a:lnSpc>
                <a:buFont typeface="Arial" panose="020B0604020202020204" pitchFamily="34" charset="0"/>
                <a:buChar char="•"/>
              </a:pPr>
              <a:r>
                <a:rPr lang="en-US" sz="30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 biological question</a:t>
              </a:r>
            </a:p>
            <a:p>
              <a:pPr marL="914400" lvl="1" indent="-457200">
                <a:lnSpc>
                  <a:spcPct val="250000"/>
                </a:lnSpc>
                <a:buFont typeface="Arial" panose="020B0604020202020204" pitchFamily="34" charset="0"/>
                <a:buChar char="•"/>
              </a:pPr>
              <a:r>
                <a:rPr lang="en-US" sz="30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 (new/secondary)</a:t>
              </a:r>
            </a:p>
            <a:p>
              <a:pPr marL="914400" lvl="1" indent="-457200">
                <a:lnSpc>
                  <a:spcPct val="250000"/>
                </a:lnSpc>
                <a:buFont typeface="Arial" panose="020B0604020202020204" pitchFamily="34" charset="0"/>
                <a:buChar char="•"/>
              </a:pPr>
              <a:r>
                <a:rPr lang="en-US" sz="3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 computer (GUI/CLI)</a:t>
              </a:r>
            </a:p>
            <a:p>
              <a:pPr marL="914400" lvl="1" indent="-457200">
                <a:lnSpc>
                  <a:spcPct val="250000"/>
                </a:lnSpc>
                <a:buFont typeface="Arial" panose="020B0604020202020204" pitchFamily="34" charset="0"/>
                <a:buChar char="•"/>
              </a:pPr>
              <a:r>
                <a:rPr lang="en-US" sz="30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If CLI, then programing 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C02F1BB4-CBDD-1BF9-A7D9-11D521AB3BE5}"/>
                </a:ext>
              </a:extLst>
            </p:cNvPr>
            <p:cNvSpPr txBox="1"/>
            <p:nvPr/>
          </p:nvSpPr>
          <p:spPr>
            <a:xfrm>
              <a:off x="6178858" y="1491449"/>
              <a:ext cx="5459767" cy="11318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q"/>
              </a:pPr>
              <a:r>
                <a:rPr lang="en-AU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GUI: any operating system</a:t>
              </a: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q"/>
              </a:pPr>
              <a:r>
                <a:rPr lang="en-AU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CLI: Mac/Linux/WSL/VirtualBox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2508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B8F982-3946-FFD4-3F25-B93D687C68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2145030"/>
            <a:ext cx="5294716" cy="2567937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1371ABE1-3190-F537-D678-10C8C7713F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742"/>
          <a:stretch/>
        </p:blipFill>
        <p:spPr>
          <a:xfrm>
            <a:off x="6253817" y="2104998"/>
            <a:ext cx="5294715" cy="281975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7B0DA8C-C9EE-3295-C718-FA2FF96964BA}"/>
              </a:ext>
            </a:extLst>
          </p:cNvPr>
          <p:cNvSpPr txBox="1"/>
          <p:nvPr/>
        </p:nvSpPr>
        <p:spPr>
          <a:xfrm>
            <a:off x="2152204" y="1161875"/>
            <a:ext cx="16048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400" b="1" dirty="0">
                <a:latin typeface="Arial" panose="020B0604020202020204" pitchFamily="34" charset="0"/>
                <a:cs typeface="Arial" panose="020B0604020202020204" pitchFamily="34" charset="0"/>
              </a:rPr>
              <a:t>GUI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4B1685-A14E-927C-4EAD-21768F1F4D1F}"/>
              </a:ext>
            </a:extLst>
          </p:cNvPr>
          <p:cNvSpPr txBox="1"/>
          <p:nvPr/>
        </p:nvSpPr>
        <p:spPr>
          <a:xfrm>
            <a:off x="7841344" y="1163273"/>
            <a:ext cx="16048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400" b="1" dirty="0">
                <a:latin typeface="Arial" panose="020B0604020202020204" pitchFamily="34" charset="0"/>
                <a:cs typeface="Arial" panose="020B0604020202020204" pitchFamily="34" charset="0"/>
              </a:rPr>
              <a:t>CLI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E29A60-CF70-8B99-7F69-6EBE783A433E}"/>
              </a:ext>
            </a:extLst>
          </p:cNvPr>
          <p:cNvSpPr txBox="1"/>
          <p:nvPr/>
        </p:nvSpPr>
        <p:spPr>
          <a:xfrm>
            <a:off x="6253818" y="5142451"/>
            <a:ext cx="40562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400" dirty="0">
                <a:latin typeface="Arial" panose="020B0604020202020204" pitchFamily="34" charset="0"/>
                <a:cs typeface="Arial" panose="020B0604020202020204" pitchFamily="34" charset="0"/>
              </a:rPr>
              <a:t>https://ubuntu.com/tutorials/command-line-for-beginners#1-overview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31FA1A-DF61-F43B-CFAD-47771517B7C6}"/>
              </a:ext>
            </a:extLst>
          </p:cNvPr>
          <p:cNvSpPr txBox="1"/>
          <p:nvPr/>
        </p:nvSpPr>
        <p:spPr>
          <a:xfrm>
            <a:off x="768810" y="5135460"/>
            <a:ext cx="36941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400" dirty="0">
                <a:latin typeface="Arial" panose="020B0604020202020204" pitchFamily="34" charset="0"/>
                <a:cs typeface="Arial" panose="020B0604020202020204" pitchFamily="34" charset="0"/>
              </a:rPr>
              <a:t>https://galaxy-au-training.github.io/tutorials/modules/galaxy/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F36E13E-BBA7-458F-7AE8-FD95F802C555}"/>
              </a:ext>
            </a:extLst>
          </p:cNvPr>
          <p:cNvSpPr txBox="1"/>
          <p:nvPr/>
        </p:nvSpPr>
        <p:spPr>
          <a:xfrm>
            <a:off x="708424" y="5930113"/>
            <a:ext cx="134363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AU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Asad Prodhan PhD</a:t>
            </a:r>
          </a:p>
        </p:txBody>
      </p:sp>
    </p:spTree>
    <p:extLst>
      <p:ext uri="{BB962C8B-B14F-4D97-AF65-F5344CB8AC3E}">
        <p14:creationId xmlns:p14="http://schemas.microsoft.com/office/powerpoint/2010/main" val="10036141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14E02A-6DF9-7AA4-3075-669033BAC1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40D8AB0-7DE6-CEA3-1CE5-08B98A61F2C4}"/>
              </a:ext>
            </a:extLst>
          </p:cNvPr>
          <p:cNvGrpSpPr/>
          <p:nvPr/>
        </p:nvGrpSpPr>
        <p:grpSpPr>
          <a:xfrm>
            <a:off x="195309" y="212404"/>
            <a:ext cx="11443316" cy="6494747"/>
            <a:chOff x="195309" y="212404"/>
            <a:chExt cx="11443316" cy="6494747"/>
          </a:xfrm>
        </p:grpSpPr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C223097A-CD28-CD20-AFDB-FBB77C48EDF1}"/>
                </a:ext>
              </a:extLst>
            </p:cNvPr>
            <p:cNvSpPr txBox="1">
              <a:spLocks/>
            </p:cNvSpPr>
            <p:nvPr/>
          </p:nvSpPr>
          <p:spPr>
            <a:xfrm>
              <a:off x="262848" y="212404"/>
              <a:ext cx="8312940" cy="432048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algn="l" defTabSz="914400" rtl="0" eaLnBrk="1" latinLnBrk="0" hangingPunct="1">
                <a:spcBef>
                  <a:spcPct val="0"/>
                </a:spcBef>
                <a:buNone/>
                <a:defRPr sz="2000" b="1" i="0" kern="1200" baseline="0">
                  <a:solidFill>
                    <a:srgbClr val="003C69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Where do I start?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EA47889-9C34-6FCB-0A49-7B95FA5AD539}"/>
                </a:ext>
              </a:extLst>
            </p:cNvPr>
            <p:cNvSpPr txBox="1"/>
            <p:nvPr/>
          </p:nvSpPr>
          <p:spPr>
            <a:xfrm>
              <a:off x="262848" y="6460930"/>
              <a:ext cx="134363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AU" sz="10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Asad Prodhan PhD</a:t>
              </a:r>
            </a:p>
          </p:txBody>
        </p:sp>
        <p:sp>
          <p:nvSpPr>
            <p:cNvPr id="2" name="Title 1">
              <a:extLst>
                <a:ext uri="{FF2B5EF4-FFF2-40B4-BE49-F238E27FC236}">
                  <a16:creationId xmlns:a16="http://schemas.microsoft.com/office/drawing/2014/main" id="{EAB81F56-0244-5A37-6AEC-9315A30CCB54}"/>
                </a:ext>
              </a:extLst>
            </p:cNvPr>
            <p:cNvSpPr txBox="1">
              <a:spLocks/>
            </p:cNvSpPr>
            <p:nvPr/>
          </p:nvSpPr>
          <p:spPr>
            <a:xfrm>
              <a:off x="195309" y="805281"/>
              <a:ext cx="5299970" cy="5018469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algn="l" defTabSz="914400" rtl="0" eaLnBrk="1" latinLnBrk="0" hangingPunct="1">
                <a:spcBef>
                  <a:spcPct val="0"/>
                </a:spcBef>
                <a:buNone/>
                <a:defRPr sz="2000" b="1" i="0" kern="1200" baseline="0">
                  <a:solidFill>
                    <a:srgbClr val="003C69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914400" lvl="1" indent="-457200">
                <a:lnSpc>
                  <a:spcPct val="250000"/>
                </a:lnSpc>
                <a:buFont typeface="Arial" panose="020B0604020202020204" pitchFamily="34" charset="0"/>
                <a:buChar char="•"/>
              </a:pPr>
              <a:r>
                <a:rPr lang="en-US" sz="30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 biological question</a:t>
              </a:r>
            </a:p>
            <a:p>
              <a:pPr marL="914400" lvl="1" indent="-457200">
                <a:lnSpc>
                  <a:spcPct val="250000"/>
                </a:lnSpc>
                <a:buFont typeface="Arial" panose="020B0604020202020204" pitchFamily="34" charset="0"/>
                <a:buChar char="•"/>
              </a:pPr>
              <a:r>
                <a:rPr lang="en-US" sz="30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 (new/secondary)</a:t>
              </a:r>
            </a:p>
            <a:p>
              <a:pPr marL="914400" lvl="1" indent="-457200">
                <a:lnSpc>
                  <a:spcPct val="250000"/>
                </a:lnSpc>
                <a:buFont typeface="Arial" panose="020B0604020202020204" pitchFamily="34" charset="0"/>
                <a:buChar char="•"/>
              </a:pPr>
              <a:r>
                <a:rPr lang="en-US" sz="3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 computer (GUI/CLI)</a:t>
              </a:r>
            </a:p>
            <a:p>
              <a:pPr marL="914400" lvl="1" indent="-457200">
                <a:lnSpc>
                  <a:spcPct val="250000"/>
                </a:lnSpc>
                <a:buFont typeface="Arial" panose="020B0604020202020204" pitchFamily="34" charset="0"/>
                <a:buChar char="•"/>
              </a:pPr>
              <a:r>
                <a:rPr lang="en-US" sz="30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If CLI, then programing 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FACE3D1-18EE-2D16-3450-8C780EB89718}"/>
                </a:ext>
              </a:extLst>
            </p:cNvPr>
            <p:cNvSpPr txBox="1"/>
            <p:nvPr/>
          </p:nvSpPr>
          <p:spPr>
            <a:xfrm>
              <a:off x="6178858" y="1491449"/>
              <a:ext cx="5459767" cy="25630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q"/>
              </a:pPr>
              <a:r>
                <a:rPr lang="en-AU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CLI computing facilities</a:t>
              </a: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q"/>
              </a:pPr>
              <a:r>
                <a:rPr lang="en-AU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HPC Cluster </a:t>
              </a: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q"/>
              </a:pPr>
              <a:r>
                <a:rPr lang="en-AU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Commercial Cloud services </a:t>
              </a:r>
            </a:p>
            <a:p>
              <a:pPr>
                <a:lnSpc>
                  <a:spcPct val="150000"/>
                </a:lnSpc>
              </a:pPr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Google Cloud, Microsoft Azure, and Amazon Web Services (AWS)</a:t>
              </a:r>
              <a:endParaRPr lang="en-AU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q"/>
              </a:pPr>
              <a:r>
                <a:rPr lang="en-AU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Pawsey Nimbus</a:t>
              </a:r>
              <a:endParaRPr lang="en-AU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688542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DPIRD content slides">
  <a:themeElements>
    <a:clrScheme name="DAFWA">
      <a:dk1>
        <a:sysClr val="windowText" lastClr="000000"/>
      </a:dk1>
      <a:lt1>
        <a:sysClr val="window" lastClr="FFFFFF"/>
      </a:lt1>
      <a:dk2>
        <a:srgbClr val="007D57"/>
      </a:dk2>
      <a:lt2>
        <a:srgbClr val="EEECE1"/>
      </a:lt2>
      <a:accent1>
        <a:srgbClr val="007D57"/>
      </a:accent1>
      <a:accent2>
        <a:srgbClr val="FDC82F"/>
      </a:accent2>
      <a:accent3>
        <a:srgbClr val="C75B12"/>
      </a:accent3>
      <a:accent4>
        <a:srgbClr val="A2AD00"/>
      </a:accent4>
      <a:accent5>
        <a:srgbClr val="00B9E4"/>
      </a:accent5>
      <a:accent6>
        <a:srgbClr val="003C69"/>
      </a:accent6>
      <a:hlink>
        <a:srgbClr val="A2AD00"/>
      </a:hlink>
      <a:folHlink>
        <a:srgbClr val="00B9E4"/>
      </a:folHlink>
    </a:clrScheme>
    <a:fontScheme name="DAFWA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PIRD Presentation1" id="{B37D1750-DB68-684E-B6C7-5AC984B81C46}" vid="{5508F884-2B76-704A-B673-22DF15C2489D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1407</TotalTime>
  <Words>745</Words>
  <Application>Microsoft Office PowerPoint</Application>
  <PresentationFormat>Widescreen</PresentationFormat>
  <Paragraphs>134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Calibri</vt:lpstr>
      <vt:lpstr>Calibri Light</vt:lpstr>
      <vt:lpstr>Wingdings</vt:lpstr>
      <vt:lpstr>Office Theme</vt:lpstr>
      <vt:lpstr>DPIRD content slides</vt:lpstr>
      <vt:lpstr>Introductory Bioinformatics:  Where do I start?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DPIRD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Asad Prodhan</dc:creator>
  <cp:lastModifiedBy>Asad Prodhan</cp:lastModifiedBy>
  <cp:revision>144</cp:revision>
  <dcterms:created xsi:type="dcterms:W3CDTF">2021-04-22T02:11:16Z</dcterms:created>
  <dcterms:modified xsi:type="dcterms:W3CDTF">2024-04-04T07:32:39Z</dcterms:modified>
</cp:coreProperties>
</file>